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showSpecialPlsOnTitleSld="0">
  <p:sldMasterIdLst>
    <p:sldMasterId id="2147483670" r:id="rId3"/>
    <p:sldMasterId id="2147483671" r:id="rId4"/>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y="5143500" cx="9144000"/>
  <p:notesSz cx="6858000" cy="9144000"/>
  <p:embeddedFontLst>
    <p:embeddedFont>
      <p:font typeface="Proxima Nova"/>
      <p:regular r:id="rId31"/>
      <p:bold r:id="rId32"/>
      <p:italic r:id="rId33"/>
      <p:boldItalic r:id="rId34"/>
    </p:embeddedFont>
    <p:embeddedFont>
      <p:font typeface="Montserrat"/>
      <p:regular r:id="rId35"/>
      <p:bold r:id="rId36"/>
      <p:italic r:id="rId37"/>
      <p:boldItalic r:id="rId38"/>
    </p:embeddedFont>
    <p:embeddedFont>
      <p:font typeface="Overpas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font" Target="fonts/Overpass-bold.fntdata"/><Relationship Id="rId20" Type="http://schemas.openxmlformats.org/officeDocument/2006/relationships/slide" Target="slides/slide13.xml"/><Relationship Id="rId42" Type="http://schemas.openxmlformats.org/officeDocument/2006/relationships/font" Target="fonts/Overpass-boldItalic.fntdata"/><Relationship Id="rId41" Type="http://schemas.openxmlformats.org/officeDocument/2006/relationships/font" Target="fonts/Overpass-italic.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3.xml"/><Relationship Id="rId6" Type="http://schemas.openxmlformats.org/officeDocument/2006/relationships/slideMaster" Target="slideMasters/slideMaster4.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ProximaNova-regular.fntdata"/><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font" Target="fonts/ProximaNova-italic.fntdata"/><Relationship Id="rId10" Type="http://schemas.openxmlformats.org/officeDocument/2006/relationships/slide" Target="slides/slide3.xml"/><Relationship Id="rId32" Type="http://schemas.openxmlformats.org/officeDocument/2006/relationships/font" Target="fonts/ProximaNova-bold.fntdata"/><Relationship Id="rId13" Type="http://schemas.openxmlformats.org/officeDocument/2006/relationships/slide" Target="slides/slide6.xml"/><Relationship Id="rId35" Type="http://schemas.openxmlformats.org/officeDocument/2006/relationships/font" Target="fonts/Montserrat-regular.fntdata"/><Relationship Id="rId12" Type="http://schemas.openxmlformats.org/officeDocument/2006/relationships/slide" Target="slides/slide5.xml"/><Relationship Id="rId34" Type="http://schemas.openxmlformats.org/officeDocument/2006/relationships/font" Target="fonts/ProximaNova-boldItalic.fntdata"/><Relationship Id="rId15" Type="http://schemas.openxmlformats.org/officeDocument/2006/relationships/slide" Target="slides/slide8.xml"/><Relationship Id="rId37" Type="http://schemas.openxmlformats.org/officeDocument/2006/relationships/font" Target="fonts/Montserrat-italic.fntdata"/><Relationship Id="rId14" Type="http://schemas.openxmlformats.org/officeDocument/2006/relationships/slide" Target="slides/slide7.xml"/><Relationship Id="rId36" Type="http://schemas.openxmlformats.org/officeDocument/2006/relationships/font" Target="fonts/Montserrat-bold.fntdata"/><Relationship Id="rId17" Type="http://schemas.openxmlformats.org/officeDocument/2006/relationships/slide" Target="slides/slide10.xml"/><Relationship Id="rId39" Type="http://schemas.openxmlformats.org/officeDocument/2006/relationships/font" Target="fonts/Overpass-regular.fntdata"/><Relationship Id="rId16" Type="http://schemas.openxmlformats.org/officeDocument/2006/relationships/slide" Target="slides/slide9.xml"/><Relationship Id="rId38" Type="http://schemas.openxmlformats.org/officeDocument/2006/relationships/font" Target="fonts/Montserrat-boldItalic.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4" name="Shape 104"/>
        <p:cNvGrpSpPr/>
        <p:nvPr/>
      </p:nvGrpSpPr>
      <p:grpSpPr>
        <a:xfrm>
          <a:off x="0" y="0"/>
          <a:ext cx="0" cy="0"/>
          <a:chOff x="0" y="0"/>
          <a:chExt cx="0" cy="0"/>
        </a:xfrm>
      </p:grpSpPr>
      <p:sp>
        <p:nvSpPr>
          <p:cNvPr id="105" name="Shape 10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Font typeface="Arial"/>
              <a:buNone/>
            </a:pPr>
            <a:r>
              <a:t/>
            </a:r>
            <a:endParaRPr b="0" i="0" sz="1100" u="none" cap="none" strike="noStrike">
              <a:solidFill>
                <a:schemeClr val="dk1"/>
              </a:solidFill>
              <a:latin typeface="Arial"/>
              <a:ea typeface="Arial"/>
              <a:cs typeface="Arial"/>
              <a:sym typeface="Arial"/>
            </a:endParaRPr>
          </a:p>
        </p:txBody>
      </p:sp>
      <p:sp>
        <p:nvSpPr>
          <p:cNvPr id="106" name="Shape 106"/>
          <p:cNvSpPr/>
          <p:nvPr>
            <p:ph idx="2" type="sldImg"/>
          </p:nvPr>
        </p:nvSpPr>
        <p:spPr>
          <a:xfrm>
            <a:off x="381181"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381309"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86" name="Shape 186"/>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0" y="694170"/>
            <a:ext cx="0" cy="15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6360" y="4342533"/>
            <a:ext cx="5485200" cy="4114500"/>
          </a:xfrm>
          <a:prstGeom prst="rect">
            <a:avLst/>
          </a:prstGeom>
          <a:noFill/>
          <a:ln>
            <a:noFill/>
          </a:ln>
        </p:spPr>
        <p:txBody>
          <a:bodyPr anchorCtr="0" anchor="ctr" bIns="81475" lIns="81475" rIns="81475" tIns="81475">
            <a:noAutofit/>
          </a:bodyPr>
          <a:lstStyle/>
          <a:p>
            <a:pPr lvl="0" marR="0" rtl="0" algn="l">
              <a:lnSpc>
                <a:spcPct val="100000"/>
              </a:lnSpc>
              <a:spcBef>
                <a:spcPts val="0"/>
              </a:spcBef>
              <a:spcAft>
                <a:spcPts val="0"/>
              </a:spcAft>
              <a:buNone/>
            </a:pPr>
            <a:r>
              <a:t/>
            </a:r>
            <a:endParaRPr sz="1200"/>
          </a:p>
        </p:txBody>
      </p:sp>
      <p:sp>
        <p:nvSpPr>
          <p:cNvPr id="192" name="Shape 192"/>
          <p:cNvSpPr txBox="1"/>
          <p:nvPr>
            <p:ph idx="12" type="sldNum"/>
          </p:nvPr>
        </p:nvSpPr>
        <p:spPr>
          <a:xfrm>
            <a:off x="3881437" y="8686510"/>
            <a:ext cx="2976599" cy="457500"/>
          </a:xfrm>
          <a:prstGeom prst="rect">
            <a:avLst/>
          </a:prstGeom>
          <a:noFill/>
          <a:ln>
            <a:noFill/>
          </a:ln>
        </p:spPr>
        <p:txBody>
          <a:bodyPr anchorCtr="0" anchor="ctr" bIns="81475" lIns="81475" rIns="81475" tIns="81475">
            <a:noAutofit/>
          </a:bodyPr>
          <a:lstStyle/>
          <a:p>
            <a:pPr lvl="0" rtl="0">
              <a:spcBef>
                <a:spcPts val="0"/>
              </a:spcBef>
              <a:buNone/>
            </a:pPr>
            <a:r>
              <a:rPr lang="en" sz="1200"/>
              <a:t>&lt;number&gt;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4" name="Shape 214"/>
        <p:cNvGrpSpPr/>
        <p:nvPr/>
      </p:nvGrpSpPr>
      <p:grpSpPr>
        <a:xfrm>
          <a:off x="0" y="0"/>
          <a:ext cx="0" cy="0"/>
          <a:chOff x="0" y="0"/>
          <a:chExt cx="0" cy="0"/>
        </a:xfrm>
      </p:grpSpPr>
      <p:sp>
        <p:nvSpPr>
          <p:cNvPr id="215" name="Shape 2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6" name="Shape 2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9" name="Shape 239"/>
        <p:cNvGrpSpPr/>
        <p:nvPr/>
      </p:nvGrpSpPr>
      <p:grpSpPr>
        <a:xfrm>
          <a:off x="0" y="0"/>
          <a:ext cx="0" cy="0"/>
          <a:chOff x="0" y="0"/>
          <a:chExt cx="0" cy="0"/>
        </a:xfrm>
      </p:grpSpPr>
      <p:sp>
        <p:nvSpPr>
          <p:cNvPr id="240" name="Shape 2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1" name="Shape 2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7" name="Shape 267"/>
        <p:cNvGrpSpPr/>
        <p:nvPr/>
      </p:nvGrpSpPr>
      <p:grpSpPr>
        <a:xfrm>
          <a:off x="0" y="0"/>
          <a:ext cx="0" cy="0"/>
          <a:chOff x="0" y="0"/>
          <a:chExt cx="0" cy="0"/>
        </a:xfrm>
      </p:grpSpPr>
      <p:sp>
        <p:nvSpPr>
          <p:cNvPr id="268" name="Shape 2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9" name="Shape 2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5" name="Shape 295"/>
        <p:cNvGrpSpPr/>
        <p:nvPr/>
      </p:nvGrpSpPr>
      <p:grpSpPr>
        <a:xfrm>
          <a:off x="0" y="0"/>
          <a:ext cx="0" cy="0"/>
          <a:chOff x="0" y="0"/>
          <a:chExt cx="0" cy="0"/>
        </a:xfrm>
      </p:grpSpPr>
      <p:sp>
        <p:nvSpPr>
          <p:cNvPr id="296" name="Shape 2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7" name="Shape 29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3" name="Shape 323"/>
        <p:cNvGrpSpPr/>
        <p:nvPr/>
      </p:nvGrpSpPr>
      <p:grpSpPr>
        <a:xfrm>
          <a:off x="0" y="0"/>
          <a:ext cx="0" cy="0"/>
          <a:chOff x="0" y="0"/>
          <a:chExt cx="0" cy="0"/>
        </a:xfrm>
      </p:grpSpPr>
      <p:sp>
        <p:nvSpPr>
          <p:cNvPr id="324" name="Shape 3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5" name="Shape 32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1" name="Shape 351"/>
        <p:cNvGrpSpPr/>
        <p:nvPr/>
      </p:nvGrpSpPr>
      <p:grpSpPr>
        <a:xfrm>
          <a:off x="0" y="0"/>
          <a:ext cx="0" cy="0"/>
          <a:chOff x="0" y="0"/>
          <a:chExt cx="0" cy="0"/>
        </a:xfrm>
      </p:grpSpPr>
      <p:sp>
        <p:nvSpPr>
          <p:cNvPr id="352" name="Shape 352"/>
          <p:cNvSpPr/>
          <p:nvPr>
            <p:ph idx="2" type="sldImg"/>
          </p:nvPr>
        </p:nvSpPr>
        <p:spPr>
          <a:xfrm>
            <a:off x="381309"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53" name="Shape 353"/>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6" name="Shape 356"/>
        <p:cNvGrpSpPr/>
        <p:nvPr/>
      </p:nvGrpSpPr>
      <p:grpSpPr>
        <a:xfrm>
          <a:off x="0" y="0"/>
          <a:ext cx="0" cy="0"/>
          <a:chOff x="0" y="0"/>
          <a:chExt cx="0" cy="0"/>
        </a:xfrm>
      </p:grpSpPr>
      <p:sp>
        <p:nvSpPr>
          <p:cNvPr id="357" name="Shape 3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8" name="Shape 3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4" name="Shape 364"/>
        <p:cNvGrpSpPr/>
        <p:nvPr/>
      </p:nvGrpSpPr>
      <p:grpSpPr>
        <a:xfrm>
          <a:off x="0" y="0"/>
          <a:ext cx="0" cy="0"/>
          <a:chOff x="0" y="0"/>
          <a:chExt cx="0" cy="0"/>
        </a:xfrm>
      </p:grpSpPr>
      <p:sp>
        <p:nvSpPr>
          <p:cNvPr id="365" name="Shape 365"/>
          <p:cNvSpPr/>
          <p:nvPr>
            <p:ph idx="2" type="sldImg"/>
          </p:nvPr>
        </p:nvSpPr>
        <p:spPr>
          <a:xfrm>
            <a:off x="381309"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66" name="Shape 366"/>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9" name="Shape 369"/>
        <p:cNvGrpSpPr/>
        <p:nvPr/>
      </p:nvGrpSpPr>
      <p:grpSpPr>
        <a:xfrm>
          <a:off x="0" y="0"/>
          <a:ext cx="0" cy="0"/>
          <a:chOff x="0" y="0"/>
          <a:chExt cx="0" cy="0"/>
        </a:xfrm>
      </p:grpSpPr>
      <p:sp>
        <p:nvSpPr>
          <p:cNvPr id="370" name="Shape 3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1" name="Shape 37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5" name="Shape 375"/>
        <p:cNvGrpSpPr/>
        <p:nvPr/>
      </p:nvGrpSpPr>
      <p:grpSpPr>
        <a:xfrm>
          <a:off x="0" y="0"/>
          <a:ext cx="0" cy="0"/>
          <a:chOff x="0" y="0"/>
          <a:chExt cx="0" cy="0"/>
        </a:xfrm>
      </p:grpSpPr>
      <p:sp>
        <p:nvSpPr>
          <p:cNvPr id="376" name="Shape 376"/>
          <p:cNvSpPr/>
          <p:nvPr>
            <p:ph idx="2" type="sldImg"/>
          </p:nvPr>
        </p:nvSpPr>
        <p:spPr>
          <a:xfrm>
            <a:off x="381309"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77" name="Shape 37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0" name="Shape 380"/>
        <p:cNvGrpSpPr/>
        <p:nvPr/>
      </p:nvGrpSpPr>
      <p:grpSpPr>
        <a:xfrm>
          <a:off x="0" y="0"/>
          <a:ext cx="0" cy="0"/>
          <a:chOff x="0" y="0"/>
          <a:chExt cx="0" cy="0"/>
        </a:xfrm>
      </p:grpSpPr>
      <p:sp>
        <p:nvSpPr>
          <p:cNvPr id="381" name="Shape 3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2" name="Shape 3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6" name="Shape 386"/>
        <p:cNvGrpSpPr/>
        <p:nvPr/>
      </p:nvGrpSpPr>
      <p:grpSpPr>
        <a:xfrm>
          <a:off x="0" y="0"/>
          <a:ext cx="0" cy="0"/>
          <a:chOff x="0" y="0"/>
          <a:chExt cx="0" cy="0"/>
        </a:xfrm>
      </p:grpSpPr>
      <p:sp>
        <p:nvSpPr>
          <p:cNvPr id="387" name="Shape 387"/>
          <p:cNvSpPr/>
          <p:nvPr>
            <p:ph idx="2" type="sldImg"/>
          </p:nvPr>
        </p:nvSpPr>
        <p:spPr>
          <a:xfrm>
            <a:off x="0" y="694170"/>
            <a:ext cx="0" cy="1500"/>
          </a:xfrm>
          <a:custGeom>
            <a:pathLst>
              <a:path extrusionOk="0" h="120000" w="120000">
                <a:moveTo>
                  <a:pt x="0" y="0"/>
                </a:moveTo>
                <a:lnTo>
                  <a:pt x="120000" y="0"/>
                </a:lnTo>
                <a:lnTo>
                  <a:pt x="120000" y="120000"/>
                </a:lnTo>
                <a:lnTo>
                  <a:pt x="0" y="120000"/>
                </a:lnTo>
                <a:close/>
              </a:path>
            </a:pathLst>
          </a:custGeom>
        </p:spPr>
      </p:sp>
      <p:sp>
        <p:nvSpPr>
          <p:cNvPr id="388" name="Shape 388"/>
          <p:cNvSpPr txBox="1"/>
          <p:nvPr>
            <p:ph idx="1" type="body"/>
          </p:nvPr>
        </p:nvSpPr>
        <p:spPr>
          <a:xfrm>
            <a:off x="686360" y="4342533"/>
            <a:ext cx="5485200" cy="4114500"/>
          </a:xfrm>
          <a:prstGeom prst="rect">
            <a:avLst/>
          </a:prstGeom>
          <a:noFill/>
          <a:ln>
            <a:noFill/>
          </a:ln>
        </p:spPr>
        <p:txBody>
          <a:bodyPr anchorCtr="0" anchor="ctr" bIns="81475" lIns="81475" rIns="81475" tIns="81475">
            <a:noAutofit/>
          </a:bodyPr>
          <a:lstStyle/>
          <a:p>
            <a:pPr lvl="0" marR="0" rtl="0" algn="l">
              <a:lnSpc>
                <a:spcPct val="100000"/>
              </a:lnSpc>
              <a:spcBef>
                <a:spcPts val="0"/>
              </a:spcBef>
              <a:spcAft>
                <a:spcPts val="0"/>
              </a:spcAft>
              <a:buNone/>
            </a:pPr>
            <a:r>
              <a:t/>
            </a:r>
            <a:endParaRPr sz="1200"/>
          </a:p>
        </p:txBody>
      </p:sp>
      <p:sp>
        <p:nvSpPr>
          <p:cNvPr id="389" name="Shape 389"/>
          <p:cNvSpPr txBox="1"/>
          <p:nvPr>
            <p:ph idx="12" type="sldNum"/>
          </p:nvPr>
        </p:nvSpPr>
        <p:spPr>
          <a:xfrm>
            <a:off x="3881437" y="8686510"/>
            <a:ext cx="2976599" cy="457500"/>
          </a:xfrm>
          <a:prstGeom prst="rect">
            <a:avLst/>
          </a:prstGeom>
          <a:noFill/>
          <a:ln>
            <a:noFill/>
          </a:ln>
        </p:spPr>
        <p:txBody>
          <a:bodyPr anchorCtr="0" anchor="ctr" bIns="81475" lIns="81475" rIns="81475" tIns="81475">
            <a:noAutofit/>
          </a:bodyPr>
          <a:lstStyle/>
          <a:p>
            <a:pPr lvl="0" rtl="0">
              <a:spcBef>
                <a:spcPts val="0"/>
              </a:spcBef>
              <a:buNone/>
            </a:pPr>
            <a:r>
              <a:rPr lang="en" sz="1200"/>
              <a:t>&lt;number&gt;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 name="Shape 11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3" name="Shape 143"/>
        <p:cNvGrpSpPr/>
        <p:nvPr/>
      </p:nvGrpSpPr>
      <p:grpSpPr>
        <a:xfrm>
          <a:off x="0" y="0"/>
          <a:ext cx="0" cy="0"/>
          <a:chOff x="0" y="0"/>
          <a:chExt cx="0" cy="0"/>
        </a:xfrm>
      </p:grpSpPr>
      <p:sp>
        <p:nvSpPr>
          <p:cNvPr id="144" name="Shape 144"/>
          <p:cNvSpPr/>
          <p:nvPr>
            <p:ph idx="2" type="sldImg"/>
          </p:nvPr>
        </p:nvSpPr>
        <p:spPr>
          <a:xfrm>
            <a:off x="0" y="694170"/>
            <a:ext cx="0" cy="1500"/>
          </a:xfrm>
          <a:custGeom>
            <a:pathLst>
              <a:path extrusionOk="0" h="120000" w="120000">
                <a:moveTo>
                  <a:pt x="0" y="0"/>
                </a:moveTo>
                <a:lnTo>
                  <a:pt x="120000" y="0"/>
                </a:lnTo>
                <a:lnTo>
                  <a:pt x="120000" y="120000"/>
                </a:lnTo>
                <a:lnTo>
                  <a:pt x="0" y="120000"/>
                </a:lnTo>
                <a:close/>
              </a:path>
            </a:pathLst>
          </a:custGeom>
        </p:spPr>
      </p:sp>
      <p:sp>
        <p:nvSpPr>
          <p:cNvPr id="145" name="Shape 145"/>
          <p:cNvSpPr txBox="1"/>
          <p:nvPr>
            <p:ph idx="1" type="body"/>
          </p:nvPr>
        </p:nvSpPr>
        <p:spPr>
          <a:xfrm>
            <a:off x="686360" y="4342533"/>
            <a:ext cx="5485200" cy="4114500"/>
          </a:xfrm>
          <a:prstGeom prst="rect">
            <a:avLst/>
          </a:prstGeom>
          <a:noFill/>
          <a:ln>
            <a:noFill/>
          </a:ln>
        </p:spPr>
        <p:txBody>
          <a:bodyPr anchorCtr="0" anchor="ctr" bIns="81475" lIns="81475" rIns="81475" tIns="81475">
            <a:noAutofit/>
          </a:bodyPr>
          <a:lstStyle/>
          <a:p>
            <a:pPr lvl="0" rtl="0">
              <a:spcBef>
                <a:spcPts val="0"/>
              </a:spcBef>
              <a:buNone/>
            </a:pPr>
            <a:r>
              <a:t/>
            </a:r>
            <a:endParaRPr sz="1200"/>
          </a:p>
        </p:txBody>
      </p:sp>
      <p:sp>
        <p:nvSpPr>
          <p:cNvPr id="146" name="Shape 146"/>
          <p:cNvSpPr txBox="1"/>
          <p:nvPr>
            <p:ph idx="12" type="sldNum"/>
          </p:nvPr>
        </p:nvSpPr>
        <p:spPr>
          <a:xfrm>
            <a:off x="3881437" y="8686510"/>
            <a:ext cx="2976599" cy="457500"/>
          </a:xfrm>
          <a:prstGeom prst="rect">
            <a:avLst/>
          </a:prstGeom>
          <a:noFill/>
          <a:ln>
            <a:noFill/>
          </a:ln>
        </p:spPr>
        <p:txBody>
          <a:bodyPr anchorCtr="0" anchor="ctr" bIns="81475" lIns="81475" rIns="81475" tIns="81475">
            <a:noAutofit/>
          </a:bodyPr>
          <a:lstStyle/>
          <a:p>
            <a:pPr lvl="0" rtl="0">
              <a:spcBef>
                <a:spcPts val="0"/>
              </a:spcBef>
              <a:buNone/>
            </a:pPr>
            <a:r>
              <a:rPr lang="en" sz="1200"/>
              <a:t>&lt;number&gt;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309"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5" name="Shape 165"/>
          <p:cNvSpPr txBox="1"/>
          <p:nvPr>
            <p:ph idx="1" type="body"/>
          </p:nvPr>
        </p:nvSpPr>
        <p:spPr>
          <a:xfrm>
            <a:off x="685800" y="4343400"/>
            <a:ext cx="5486400" cy="4114800"/>
          </a:xfrm>
          <a:prstGeom prst="rect">
            <a:avLst/>
          </a:prstGeom>
          <a:noFill/>
          <a:ln>
            <a:noFill/>
          </a:ln>
        </p:spPr>
        <p:txBody>
          <a:bodyPr anchorCtr="0" anchor="t" bIns="91425" lIns="91425" rIns="91425" tIns="91425">
            <a:noAutofit/>
          </a:bodyPr>
          <a:lstStyle/>
          <a:p>
            <a:pPr indent="0" lvl="0" marL="0" marR="0" rtl="0" algn="l">
              <a:spcBef>
                <a:spcPts val="0"/>
              </a:spcBef>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6" name="Shape 56"/>
        <p:cNvGrpSpPr/>
        <p:nvPr/>
      </p:nvGrpSpPr>
      <p:grpSpPr>
        <a:xfrm>
          <a:off x="0" y="0"/>
          <a:ext cx="0" cy="0"/>
          <a:chOff x="0" y="0"/>
          <a:chExt cx="0" cy="0"/>
        </a:xfrm>
      </p:grpSpPr>
      <p:sp>
        <p:nvSpPr>
          <p:cNvPr id="57" name="Shape 57"/>
          <p:cNvSpPr txBox="1"/>
          <p:nvPr>
            <p:ph idx="10" type="dt"/>
          </p:nvPr>
        </p:nvSpPr>
        <p:spPr>
          <a:xfrm>
            <a:off x="0" y="0"/>
            <a:ext cx="2999699" cy="2250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2743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3200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3657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58" name="Shape 58"/>
          <p:cNvSpPr txBox="1"/>
          <p:nvPr>
            <p:ph idx="11" type="ftr"/>
          </p:nvPr>
        </p:nvSpPr>
        <p:spPr>
          <a:xfrm>
            <a:off x="0" y="0"/>
            <a:ext cx="2999699" cy="22500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2743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3200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3657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59" name="Shape 59"/>
          <p:cNvSpPr txBox="1"/>
          <p:nvPr>
            <p:ph idx="12" type="sldNum"/>
          </p:nvPr>
        </p:nvSpPr>
        <p:spPr>
          <a:xfrm>
            <a:off x="0" y="0"/>
            <a:ext cx="2999699" cy="2250000"/>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Calibri"/>
              <a:buNone/>
            </a:pPr>
            <a:fld id="{00000000-1234-1234-1234-123412341234}" type="slidenum">
              <a:rPr b="0" i="0" lang="en" sz="1800" u="none" cap="none" strike="noStrike">
                <a:solidFill>
                  <a:schemeClr val="dk1"/>
                </a:solidFill>
                <a:latin typeface="Calibri"/>
                <a:ea typeface="Calibri"/>
                <a:cs typeface="Calibri"/>
                <a:sym typeface="Calibri"/>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60" name="Shape 60"/>
        <p:cNvGrpSpPr/>
        <p:nvPr/>
      </p:nvGrpSpPr>
      <p:grpSpPr>
        <a:xfrm>
          <a:off x="0" y="0"/>
          <a:ext cx="0" cy="0"/>
          <a:chOff x="0" y="0"/>
          <a:chExt cx="0" cy="0"/>
        </a:xfrm>
      </p:grpSpPr>
      <p:sp>
        <p:nvSpPr>
          <p:cNvPr id="61" name="Shape 61"/>
          <p:cNvSpPr txBox="1"/>
          <p:nvPr>
            <p:ph idx="1" type="subTitle"/>
          </p:nvPr>
        </p:nvSpPr>
        <p:spPr>
          <a:xfrm>
            <a:off x="1371516" y="2914468"/>
            <a:ext cx="6400500" cy="1314300"/>
          </a:xfrm>
          <a:prstGeom prst="rect">
            <a:avLst/>
          </a:prstGeom>
          <a:noFill/>
          <a:ln>
            <a:noFill/>
          </a:ln>
        </p:spPr>
        <p:txBody>
          <a:bodyPr anchorCtr="1" anchor="t" bIns="91425" lIns="91425" rIns="91425" tIns="91425"/>
          <a:lstStyle>
            <a:lvl1pPr indent="0" lvl="0" marL="0" marR="0" rtl="0" algn="ctr">
              <a:lnSpc>
                <a:spcPct val="100000"/>
              </a:lnSpc>
              <a:spcBef>
                <a:spcPts val="600"/>
              </a:spcBef>
              <a:spcAft>
                <a:spcPts val="0"/>
              </a:spcAft>
              <a:buClr>
                <a:srgbClr val="888888"/>
              </a:buClr>
              <a:buFont typeface="Arial"/>
              <a:buNone/>
              <a:defRPr b="0" i="0" sz="1400" u="none" cap="none" strike="noStrike">
                <a:solidFill>
                  <a:srgbClr val="000000"/>
                </a:solidFill>
                <a:latin typeface="Arial"/>
                <a:ea typeface="Arial"/>
                <a:cs typeface="Arial"/>
                <a:sym typeface="Arial"/>
              </a:defRPr>
            </a:lvl1pPr>
            <a:lvl2pPr indent="0" lvl="1" marL="457200" marR="0" rtl="0" algn="ctr">
              <a:lnSpc>
                <a:spcPct val="100000"/>
              </a:lnSpc>
              <a:spcBef>
                <a:spcPts val="600"/>
              </a:spcBef>
              <a:spcAft>
                <a:spcPts val="0"/>
              </a:spcAft>
              <a:buClr>
                <a:srgbClr val="888888"/>
              </a:buClr>
              <a:buFont typeface="Arial"/>
              <a:buNone/>
              <a:defRPr b="0" i="0" sz="1400" u="none" cap="none" strike="noStrike">
                <a:solidFill>
                  <a:srgbClr val="000000"/>
                </a:solidFill>
                <a:latin typeface="Arial"/>
                <a:ea typeface="Arial"/>
                <a:cs typeface="Arial"/>
                <a:sym typeface="Arial"/>
              </a:defRPr>
            </a:lvl2pPr>
            <a:lvl3pPr indent="0" lvl="2" marL="914400" marR="0" rtl="0" algn="ctr">
              <a:lnSpc>
                <a:spcPct val="100000"/>
              </a:lnSpc>
              <a:spcBef>
                <a:spcPts val="500"/>
              </a:spcBef>
              <a:spcAft>
                <a:spcPts val="0"/>
              </a:spcAft>
              <a:buClr>
                <a:srgbClr val="888888"/>
              </a:buClr>
              <a:buFont typeface="Arial"/>
              <a:buNone/>
              <a:defRPr b="0" i="0" sz="1400" u="none" cap="none" strike="noStrike">
                <a:solidFill>
                  <a:srgbClr val="000000"/>
                </a:solidFill>
                <a:latin typeface="Arial"/>
                <a:ea typeface="Arial"/>
                <a:cs typeface="Arial"/>
                <a:sym typeface="Arial"/>
              </a:defRPr>
            </a:lvl3pPr>
            <a:lvl4pPr indent="0" lvl="3" marL="1371600" marR="0" rtl="0" algn="ctr">
              <a:lnSpc>
                <a:spcPct val="100000"/>
              </a:lnSpc>
              <a:spcBef>
                <a:spcPts val="400"/>
              </a:spcBef>
              <a:spcAft>
                <a:spcPts val="0"/>
              </a:spcAft>
              <a:buClr>
                <a:srgbClr val="888888"/>
              </a:buClr>
              <a:buFont typeface="Arial"/>
              <a:buNone/>
              <a:defRPr b="0" i="0" sz="1400" u="none" cap="none" strike="noStrike">
                <a:solidFill>
                  <a:srgbClr val="000000"/>
                </a:solidFill>
                <a:latin typeface="Arial"/>
                <a:ea typeface="Arial"/>
                <a:cs typeface="Arial"/>
                <a:sym typeface="Arial"/>
              </a:defRPr>
            </a:lvl4pPr>
            <a:lvl5pPr indent="0" lvl="4" marL="1828800" marR="0" rtl="0" algn="ctr">
              <a:lnSpc>
                <a:spcPct val="100000"/>
              </a:lnSpc>
              <a:spcBef>
                <a:spcPts val="400"/>
              </a:spcBef>
              <a:spcAft>
                <a:spcPts val="0"/>
              </a:spcAft>
              <a:buClr>
                <a:srgbClr val="888888"/>
              </a:buClr>
              <a:buFont typeface="Arial"/>
              <a:buNone/>
              <a:defRPr b="0" i="0" sz="1400" u="none" cap="none" strike="noStrike">
                <a:solidFill>
                  <a:srgbClr val="000000"/>
                </a:solidFill>
                <a:latin typeface="Arial"/>
                <a:ea typeface="Arial"/>
                <a:cs typeface="Arial"/>
                <a:sym typeface="Arial"/>
              </a:defRPr>
            </a:lvl5pPr>
            <a:lvl6pPr indent="0" lvl="5" marL="2286000" marR="0" rtl="0" algn="ctr">
              <a:lnSpc>
                <a:spcPct val="100000"/>
              </a:lnSpc>
              <a:spcBef>
                <a:spcPts val="400"/>
              </a:spcBef>
              <a:spcAft>
                <a:spcPts val="0"/>
              </a:spcAft>
              <a:buClr>
                <a:srgbClr val="888888"/>
              </a:buClr>
              <a:buFont typeface="Arial"/>
              <a:buNone/>
              <a:defRPr b="0" i="0" sz="1400" u="none" cap="none" strike="noStrike">
                <a:solidFill>
                  <a:srgbClr val="000000"/>
                </a:solidFill>
                <a:latin typeface="Arial"/>
                <a:ea typeface="Arial"/>
                <a:cs typeface="Arial"/>
                <a:sym typeface="Arial"/>
              </a:defRPr>
            </a:lvl6pPr>
            <a:lvl7pPr indent="0" lvl="6" marL="2743200" marR="0" rtl="0" algn="ctr">
              <a:lnSpc>
                <a:spcPct val="100000"/>
              </a:lnSpc>
              <a:spcBef>
                <a:spcPts val="400"/>
              </a:spcBef>
              <a:spcAft>
                <a:spcPts val="0"/>
              </a:spcAft>
              <a:buClr>
                <a:srgbClr val="888888"/>
              </a:buClr>
              <a:buFont typeface="Arial"/>
              <a:buNone/>
              <a:defRPr b="0" i="0" sz="1400" u="none" cap="none" strike="noStrike">
                <a:solidFill>
                  <a:srgbClr val="000000"/>
                </a:solidFill>
                <a:latin typeface="Arial"/>
                <a:ea typeface="Arial"/>
                <a:cs typeface="Arial"/>
                <a:sym typeface="Arial"/>
              </a:defRPr>
            </a:lvl7pPr>
            <a:lvl8pPr indent="0" lvl="7" marL="3200400" marR="0" rtl="0" algn="ctr">
              <a:lnSpc>
                <a:spcPct val="100000"/>
              </a:lnSpc>
              <a:spcBef>
                <a:spcPts val="400"/>
              </a:spcBef>
              <a:spcAft>
                <a:spcPts val="0"/>
              </a:spcAft>
              <a:buClr>
                <a:srgbClr val="888888"/>
              </a:buClr>
              <a:buFont typeface="Arial"/>
              <a:buNone/>
              <a:defRPr b="0" i="0" sz="1400" u="none" cap="none" strike="noStrike">
                <a:solidFill>
                  <a:srgbClr val="000000"/>
                </a:solidFill>
                <a:latin typeface="Arial"/>
                <a:ea typeface="Arial"/>
                <a:cs typeface="Arial"/>
                <a:sym typeface="Arial"/>
              </a:defRPr>
            </a:lvl8pPr>
            <a:lvl9pPr indent="0" lvl="8" marL="3657600" marR="0" rtl="0" algn="ctr">
              <a:lnSpc>
                <a:spcPct val="100000"/>
              </a:lnSpc>
              <a:spcBef>
                <a:spcPts val="400"/>
              </a:spcBef>
              <a:spcAft>
                <a:spcPts val="0"/>
              </a:spcAft>
              <a:buClr>
                <a:srgbClr val="888888"/>
              </a:buClr>
              <a:buFont typeface="Arial"/>
              <a:buNone/>
              <a:defRPr b="0" i="0" sz="1400" u="none" cap="none" strike="noStrike">
                <a:solidFill>
                  <a:srgbClr val="000000"/>
                </a:solidFill>
                <a:latin typeface="Arial"/>
                <a:ea typeface="Arial"/>
                <a:cs typeface="Arial"/>
                <a:sym typeface="Arial"/>
              </a:defRPr>
            </a:lvl9pPr>
          </a:lstStyle>
          <a:p/>
        </p:txBody>
      </p:sp>
      <p:sp>
        <p:nvSpPr>
          <p:cNvPr id="62" name="Shape 62"/>
          <p:cNvSpPr txBox="1"/>
          <p:nvPr>
            <p:ph idx="10" type="dt"/>
          </p:nvPr>
        </p:nvSpPr>
        <p:spPr>
          <a:xfrm>
            <a:off x="1371516" y="2914468"/>
            <a:ext cx="6400500" cy="1314300"/>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457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914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1371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18288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22860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27432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32004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365760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p:txBody>
      </p:sp>
      <p:sp>
        <p:nvSpPr>
          <p:cNvPr id="63" name="Shape 63"/>
          <p:cNvSpPr txBox="1"/>
          <p:nvPr/>
        </p:nvSpPr>
        <p:spPr>
          <a:xfrm>
            <a:off x="2530375" y="2055800"/>
            <a:ext cx="5557500" cy="13593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Arial"/>
              <a:buNone/>
            </a:pPr>
            <a:r>
              <a:rPr b="1" lang="en" sz="2400">
                <a:solidFill>
                  <a:srgbClr val="FFFFFF"/>
                </a:solidFill>
                <a:latin typeface="Proxima Nova"/>
                <a:ea typeface="Proxima Nova"/>
                <a:cs typeface="Proxima Nova"/>
                <a:sym typeface="Proxima Nova"/>
              </a:rPr>
              <a:t>&lt;Project Name&gt;</a:t>
            </a:r>
          </a:p>
          <a:p>
            <a:pPr indent="0" lvl="0" marL="0" marR="0" rtl="0" algn="l">
              <a:lnSpc>
                <a:spcPct val="100000"/>
              </a:lnSpc>
              <a:spcBef>
                <a:spcPts val="0"/>
              </a:spcBef>
              <a:spcAft>
                <a:spcPts val="0"/>
              </a:spcAft>
              <a:buClr>
                <a:schemeClr val="dk1"/>
              </a:buClr>
              <a:buSzPct val="25000"/>
              <a:buFont typeface="Arial"/>
              <a:buNone/>
            </a:pPr>
            <a:r>
              <a:rPr b="1" lang="en" sz="2400">
                <a:solidFill>
                  <a:srgbClr val="FFFFFF"/>
                </a:solidFill>
                <a:latin typeface="Proxima Nova"/>
                <a:ea typeface="Proxima Nova"/>
                <a:cs typeface="Proxima Nova"/>
                <a:sym typeface="Proxima Nova"/>
              </a:rPr>
              <a:t>Business Case</a:t>
            </a:r>
          </a:p>
          <a:p>
            <a:pPr lvl="0" rtl="0">
              <a:spcBef>
                <a:spcPts val="0"/>
              </a:spcBef>
              <a:buClr>
                <a:schemeClr val="dk1"/>
              </a:buClr>
              <a:buSzPct val="25000"/>
              <a:buFont typeface="Arial"/>
              <a:buNone/>
            </a:pPr>
            <a:r>
              <a:rPr b="1" lang="en" sz="2400">
                <a:solidFill>
                  <a:srgbClr val="FFFFFF"/>
                </a:solidFill>
                <a:latin typeface="Proxima Nova"/>
                <a:ea typeface="Proxima Nova"/>
                <a:cs typeface="Proxima Nova"/>
                <a:sym typeface="Proxima Nova"/>
              </a:rPr>
              <a:t>&lt;Team Names&gt;</a:t>
            </a:r>
          </a:p>
          <a:p>
            <a:pPr lvl="0" rtl="0">
              <a:spcBef>
                <a:spcPts val="0"/>
              </a:spcBef>
              <a:buClr>
                <a:schemeClr val="dk1"/>
              </a:buClr>
              <a:buFont typeface="Arial"/>
              <a:buNone/>
            </a:pPr>
            <a:r>
              <a:t/>
            </a:r>
            <a:endParaRPr b="1" sz="2400">
              <a:solidFill>
                <a:srgbClr val="FFFFFF"/>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Font typeface="Arial"/>
              <a:buNone/>
            </a:pPr>
            <a:r>
              <a:t/>
            </a:r>
            <a:endParaRPr i="1">
              <a:solidFill>
                <a:srgbClr val="FFFFFF"/>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ct val="25000"/>
              <a:buFont typeface="Arial"/>
              <a:buNone/>
            </a:pPr>
            <a:r>
              <a:rPr i="1" lang="en" sz="2400">
                <a:solidFill>
                  <a:srgbClr val="FFFFFF"/>
                </a:solidFill>
                <a:latin typeface="Proxima Nova"/>
                <a:ea typeface="Proxima Nova"/>
                <a:cs typeface="Proxima Nova"/>
                <a:sym typeface="Proxima Nova"/>
              </a:rPr>
              <a:t>&lt;Insert Date&gt;</a:t>
            </a:r>
          </a:p>
          <a:p>
            <a:pPr indent="0" lvl="0" marL="0" marR="0" rtl="0" algn="l">
              <a:lnSpc>
                <a:spcPct val="100000"/>
              </a:lnSpc>
              <a:spcBef>
                <a:spcPts val="0"/>
              </a:spcBef>
              <a:spcAft>
                <a:spcPts val="0"/>
              </a:spcAft>
              <a:buClr>
                <a:schemeClr val="dk1"/>
              </a:buClr>
              <a:buSzPct val="25000"/>
              <a:buFont typeface="Arial"/>
              <a:buNone/>
            </a:pPr>
            <a:r>
              <a:rPr i="1" lang="en" sz="2400">
                <a:solidFill>
                  <a:srgbClr val="FFFFFF"/>
                </a:solidFill>
                <a:latin typeface="Proxima Nova"/>
                <a:ea typeface="Proxima Nova"/>
                <a:cs typeface="Proxima Nova"/>
                <a:sym typeface="Proxima Nova"/>
              </a:rPr>
              <a:t>Template Version 1.1</a:t>
            </a:r>
          </a:p>
          <a:p>
            <a:pPr indent="0" lvl="0" marL="0" marR="0" rtl="0" algn="l">
              <a:lnSpc>
                <a:spcPct val="100000"/>
              </a:lnSpc>
              <a:spcBef>
                <a:spcPts val="0"/>
              </a:spcBef>
              <a:spcAft>
                <a:spcPts val="0"/>
              </a:spcAft>
              <a:buClr>
                <a:schemeClr val="dk1"/>
              </a:buClr>
              <a:buSzPct val="25000"/>
              <a:buFont typeface="Arial"/>
              <a:buNone/>
            </a:pPr>
            <a:r>
              <a:rPr i="1" lang="en" sz="1000">
                <a:solidFill>
                  <a:srgbClr val="FFFFFF"/>
                </a:solidFill>
                <a:latin typeface="Proxima Nova"/>
                <a:ea typeface="Proxima Nova"/>
                <a:cs typeface="Proxima Nova"/>
                <a:sym typeface="Proxima Nova"/>
              </a:rPr>
              <a:t>Last updated: 19 Jul 2016</a:t>
            </a:r>
          </a:p>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Proxima Nova"/>
              <a:ea typeface="Proxima Nova"/>
              <a:cs typeface="Proxima Nova"/>
              <a:sym typeface="Proxima Nova"/>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1">
    <p:bg>
      <p:bgPr>
        <a:blipFill rotWithShape="1">
          <a:blip r:embed="rId2">
            <a:alphaModFix/>
          </a:blip>
          <a:stretch>
            <a:fillRect b="0" l="0" r="0" t="0"/>
          </a:stretch>
        </a:blipFill>
      </p:bgPr>
    </p:bg>
    <p:spTree>
      <p:nvGrpSpPr>
        <p:cNvPr id="68" name="Shape 68"/>
        <p:cNvGrpSpPr/>
        <p:nvPr/>
      </p:nvGrpSpPr>
      <p:grpSpPr>
        <a:xfrm>
          <a:off x="0" y="0"/>
          <a:ext cx="0" cy="0"/>
          <a:chOff x="0" y="0"/>
          <a:chExt cx="0" cy="0"/>
        </a:xfrm>
      </p:grpSpPr>
      <p:sp>
        <p:nvSpPr>
          <p:cNvPr id="69" name="Shape 69"/>
          <p:cNvSpPr txBox="1"/>
          <p:nvPr>
            <p:ph type="title"/>
          </p:nvPr>
        </p:nvSpPr>
        <p:spPr>
          <a:xfrm>
            <a:off x="826650" y="1660725"/>
            <a:ext cx="7490700" cy="1822200"/>
          </a:xfrm>
          <a:prstGeom prst="rect">
            <a:avLst/>
          </a:prstGeom>
          <a:noFill/>
          <a:ln>
            <a:noFill/>
          </a:ln>
        </p:spPr>
        <p:txBody>
          <a:bodyPr anchorCtr="0" anchor="ctr" bIns="91425" lIns="91425" rIns="91425" tIns="91425"/>
          <a:lstStyle>
            <a:lvl1pPr lvl="0" rtl="0">
              <a:spcBef>
                <a:spcPts val="0"/>
              </a:spcBef>
              <a:buFont typeface="Proxima Nova"/>
              <a:buNone/>
              <a:defRPr/>
            </a:lvl1pPr>
            <a:lvl2pPr lvl="1" rtl="0">
              <a:spcBef>
                <a:spcPts val="0"/>
              </a:spcBef>
              <a:buFont typeface="Proxima Nova"/>
              <a:buNone/>
              <a:defRPr/>
            </a:lvl2pPr>
            <a:lvl3pPr lvl="2" rtl="0">
              <a:spcBef>
                <a:spcPts val="0"/>
              </a:spcBef>
              <a:buFont typeface="Proxima Nova"/>
              <a:buNone/>
              <a:defRPr/>
            </a:lvl3pPr>
            <a:lvl4pPr lvl="3" rtl="0">
              <a:spcBef>
                <a:spcPts val="0"/>
              </a:spcBef>
              <a:buFont typeface="Proxima Nova"/>
              <a:buNone/>
              <a:defRPr/>
            </a:lvl4pPr>
            <a:lvl5pPr lvl="4" rtl="0">
              <a:spcBef>
                <a:spcPts val="0"/>
              </a:spcBef>
              <a:buFont typeface="Proxima Nova"/>
              <a:buNone/>
              <a:defRPr/>
            </a:lvl5pPr>
            <a:lvl6pPr lvl="5" rtl="0">
              <a:spcBef>
                <a:spcPts val="0"/>
              </a:spcBef>
              <a:buFont typeface="Proxima Nova"/>
              <a:buNone/>
              <a:defRPr/>
            </a:lvl6pPr>
            <a:lvl7pPr lvl="6" rtl="0">
              <a:spcBef>
                <a:spcPts val="0"/>
              </a:spcBef>
              <a:buFont typeface="Proxima Nova"/>
              <a:buNone/>
              <a:defRPr/>
            </a:lvl7pPr>
            <a:lvl8pPr lvl="7" rtl="0">
              <a:spcBef>
                <a:spcPts val="0"/>
              </a:spcBef>
              <a:buFont typeface="Proxima Nova"/>
              <a:buNone/>
              <a:defRPr/>
            </a:lvl8pPr>
            <a:lvl9pPr lvl="8" rtl="0">
              <a:spcBef>
                <a:spcPts val="0"/>
              </a:spcBef>
              <a:buFont typeface="Proxima Nova"/>
              <a:buNone/>
              <a:defRPr/>
            </a:lvl9pPr>
          </a:lstStyle>
          <a:p/>
        </p:txBody>
      </p:sp>
      <p:sp>
        <p:nvSpPr>
          <p:cNvPr id="70" name="Shape 70"/>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blue">
    <p:spTree>
      <p:nvGrpSpPr>
        <p:cNvPr id="71" name="Shape 71"/>
        <p:cNvGrpSpPr/>
        <p:nvPr/>
      </p:nvGrpSpPr>
      <p:grpSpPr>
        <a:xfrm>
          <a:off x="0" y="0"/>
          <a:ext cx="0" cy="0"/>
          <a:chOff x="0" y="0"/>
          <a:chExt cx="0" cy="0"/>
        </a:xfrm>
      </p:grpSpPr>
      <p:sp>
        <p:nvSpPr>
          <p:cNvPr id="72" name="Shape 72"/>
          <p:cNvSpPr txBox="1"/>
          <p:nvPr>
            <p:ph type="title"/>
          </p:nvPr>
        </p:nvSpPr>
        <p:spPr>
          <a:xfrm>
            <a:off x="826650" y="1660725"/>
            <a:ext cx="7490700" cy="1822200"/>
          </a:xfrm>
          <a:prstGeom prst="rect">
            <a:avLst/>
          </a:prstGeom>
          <a:noFill/>
          <a:ln>
            <a:noFill/>
          </a:ln>
        </p:spPr>
        <p:txBody>
          <a:bodyPr anchorCtr="0" anchor="ctr" bIns="91425" lIns="91425" rIns="91425" tIns="91425"/>
          <a:lstStyle>
            <a:lvl1pPr lvl="0" rtl="0">
              <a:spcBef>
                <a:spcPts val="0"/>
              </a:spcBef>
              <a:buFont typeface="Proxima Nova"/>
              <a:buNone/>
              <a:defRPr b="1"/>
            </a:lvl1pPr>
            <a:lvl2pPr lvl="1" rtl="0">
              <a:spcBef>
                <a:spcPts val="0"/>
              </a:spcBef>
              <a:buFont typeface="Proxima Nova"/>
              <a:buNone/>
              <a:defRPr/>
            </a:lvl2pPr>
            <a:lvl3pPr lvl="2" rtl="0">
              <a:spcBef>
                <a:spcPts val="0"/>
              </a:spcBef>
              <a:buFont typeface="Proxima Nova"/>
              <a:buNone/>
              <a:defRPr/>
            </a:lvl3pPr>
            <a:lvl4pPr lvl="3" rtl="0">
              <a:spcBef>
                <a:spcPts val="0"/>
              </a:spcBef>
              <a:buFont typeface="Proxima Nova"/>
              <a:buNone/>
              <a:defRPr/>
            </a:lvl4pPr>
            <a:lvl5pPr lvl="4" rtl="0">
              <a:spcBef>
                <a:spcPts val="0"/>
              </a:spcBef>
              <a:buFont typeface="Proxima Nova"/>
              <a:buNone/>
              <a:defRPr/>
            </a:lvl5pPr>
            <a:lvl6pPr lvl="5" rtl="0">
              <a:spcBef>
                <a:spcPts val="0"/>
              </a:spcBef>
              <a:buFont typeface="Proxima Nova"/>
              <a:buNone/>
              <a:defRPr/>
            </a:lvl6pPr>
            <a:lvl7pPr lvl="6" rtl="0">
              <a:spcBef>
                <a:spcPts val="0"/>
              </a:spcBef>
              <a:buFont typeface="Proxima Nova"/>
              <a:buNone/>
              <a:defRPr/>
            </a:lvl7pPr>
            <a:lvl8pPr lvl="7" rtl="0">
              <a:spcBef>
                <a:spcPts val="0"/>
              </a:spcBef>
              <a:buFont typeface="Proxima Nova"/>
              <a:buNone/>
              <a:defRPr/>
            </a:lvl8pPr>
            <a:lvl9pPr lvl="8" rtl="0">
              <a:spcBef>
                <a:spcPts val="0"/>
              </a:spcBef>
              <a:buFont typeface="Proxima Nova"/>
              <a:buNone/>
              <a:defRPr/>
            </a:lvl9pPr>
          </a:lstStyle>
          <a:p/>
        </p:txBody>
      </p:sp>
      <p:sp>
        <p:nvSpPr>
          <p:cNvPr id="73" name="Shape 73"/>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lue structure">
    <p:bg>
      <p:bgPr>
        <a:blipFill rotWithShape="1">
          <a:blip r:embed="rId2">
            <a:alphaModFix/>
          </a:blip>
          <a:stretch>
            <a:fillRect b="0" l="0" r="0" t="0"/>
          </a:stretch>
        </a:blipFill>
      </p:bgPr>
    </p:bg>
    <p:spTree>
      <p:nvGrpSpPr>
        <p:cNvPr id="74" name="Shape 74"/>
        <p:cNvGrpSpPr/>
        <p:nvPr/>
      </p:nvGrpSpPr>
      <p:grpSpPr>
        <a:xfrm>
          <a:off x="0" y="0"/>
          <a:ext cx="0" cy="0"/>
          <a:chOff x="0" y="0"/>
          <a:chExt cx="0" cy="0"/>
        </a:xfrm>
      </p:grpSpPr>
      <p:sp>
        <p:nvSpPr>
          <p:cNvPr id="75" name="Shape 75"/>
          <p:cNvSpPr txBox="1"/>
          <p:nvPr>
            <p:ph type="title"/>
          </p:nvPr>
        </p:nvSpPr>
        <p:spPr>
          <a:xfrm>
            <a:off x="826650" y="1660725"/>
            <a:ext cx="7490700" cy="1822200"/>
          </a:xfrm>
          <a:prstGeom prst="rect">
            <a:avLst/>
          </a:prstGeom>
          <a:noFill/>
          <a:ln>
            <a:noFill/>
          </a:ln>
        </p:spPr>
        <p:txBody>
          <a:bodyPr anchorCtr="0" anchor="ctr" bIns="91425" lIns="91425" rIns="91425" tIns="91425"/>
          <a:lstStyle>
            <a:lvl1pPr lvl="0" rtl="0">
              <a:spcBef>
                <a:spcPts val="0"/>
              </a:spcBef>
              <a:buFont typeface="Proxima Nova"/>
              <a:buNone/>
              <a:defRPr/>
            </a:lvl1pPr>
            <a:lvl2pPr lvl="1" rtl="0">
              <a:spcBef>
                <a:spcPts val="0"/>
              </a:spcBef>
              <a:buFont typeface="Proxima Nova"/>
              <a:buNone/>
              <a:defRPr/>
            </a:lvl2pPr>
            <a:lvl3pPr lvl="2" rtl="0">
              <a:spcBef>
                <a:spcPts val="0"/>
              </a:spcBef>
              <a:buFont typeface="Proxima Nova"/>
              <a:buNone/>
              <a:defRPr/>
            </a:lvl3pPr>
            <a:lvl4pPr lvl="3" rtl="0">
              <a:spcBef>
                <a:spcPts val="0"/>
              </a:spcBef>
              <a:buFont typeface="Proxima Nova"/>
              <a:buNone/>
              <a:defRPr/>
            </a:lvl4pPr>
            <a:lvl5pPr lvl="4" rtl="0">
              <a:spcBef>
                <a:spcPts val="0"/>
              </a:spcBef>
              <a:buFont typeface="Proxima Nova"/>
              <a:buNone/>
              <a:defRPr/>
            </a:lvl5pPr>
            <a:lvl6pPr lvl="5" rtl="0">
              <a:spcBef>
                <a:spcPts val="0"/>
              </a:spcBef>
              <a:buFont typeface="Proxima Nova"/>
              <a:buNone/>
              <a:defRPr/>
            </a:lvl6pPr>
            <a:lvl7pPr lvl="6" rtl="0">
              <a:spcBef>
                <a:spcPts val="0"/>
              </a:spcBef>
              <a:buFont typeface="Proxima Nova"/>
              <a:buNone/>
              <a:defRPr/>
            </a:lvl7pPr>
            <a:lvl8pPr lvl="7" rtl="0">
              <a:spcBef>
                <a:spcPts val="0"/>
              </a:spcBef>
              <a:buFont typeface="Proxima Nova"/>
              <a:buNone/>
              <a:defRPr/>
            </a:lvl8pPr>
            <a:lvl9pPr lvl="8" rtl="0">
              <a:spcBef>
                <a:spcPts val="0"/>
              </a:spcBef>
              <a:buFont typeface="Proxima Nova"/>
              <a:buNone/>
              <a:defRPr/>
            </a:lvl9pPr>
          </a:lstStyle>
          <a:p/>
        </p:txBody>
      </p:sp>
      <p:sp>
        <p:nvSpPr>
          <p:cNvPr id="76" name="Shape 76"/>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lue nature">
    <p:bg>
      <p:bgPr>
        <a:blipFill rotWithShape="1">
          <a:blip r:embed="rId2">
            <a:alphaModFix/>
          </a:blip>
          <a:stretch>
            <a:fillRect b="0" l="0" r="0" t="0"/>
          </a:stretch>
        </a:blipFill>
      </p:bgPr>
    </p:bg>
    <p:spTree>
      <p:nvGrpSpPr>
        <p:cNvPr id="77" name="Shape 77"/>
        <p:cNvGrpSpPr/>
        <p:nvPr/>
      </p:nvGrpSpPr>
      <p:grpSpPr>
        <a:xfrm>
          <a:off x="0" y="0"/>
          <a:ext cx="0" cy="0"/>
          <a:chOff x="0" y="0"/>
          <a:chExt cx="0" cy="0"/>
        </a:xfrm>
      </p:grpSpPr>
      <p:sp>
        <p:nvSpPr>
          <p:cNvPr id="78" name="Shape 78"/>
          <p:cNvSpPr txBox="1"/>
          <p:nvPr>
            <p:ph type="title"/>
          </p:nvPr>
        </p:nvSpPr>
        <p:spPr>
          <a:xfrm>
            <a:off x="826650" y="1660725"/>
            <a:ext cx="7490700" cy="1822200"/>
          </a:xfrm>
          <a:prstGeom prst="rect">
            <a:avLst/>
          </a:prstGeom>
          <a:noFill/>
          <a:ln>
            <a:noFill/>
          </a:ln>
        </p:spPr>
        <p:txBody>
          <a:bodyPr anchorCtr="0" anchor="ctr" bIns="91425" lIns="91425" rIns="91425" tIns="91425"/>
          <a:lstStyle>
            <a:lvl1pPr lvl="0" rtl="0">
              <a:spcBef>
                <a:spcPts val="0"/>
              </a:spcBef>
              <a:buFont typeface="Proxima Nova"/>
              <a:buNone/>
              <a:defRPr/>
            </a:lvl1pPr>
            <a:lvl2pPr lvl="1" rtl="0">
              <a:spcBef>
                <a:spcPts val="0"/>
              </a:spcBef>
              <a:buFont typeface="Proxima Nova"/>
              <a:buNone/>
              <a:defRPr/>
            </a:lvl2pPr>
            <a:lvl3pPr lvl="2" rtl="0">
              <a:spcBef>
                <a:spcPts val="0"/>
              </a:spcBef>
              <a:buFont typeface="Proxima Nova"/>
              <a:buNone/>
              <a:defRPr/>
            </a:lvl3pPr>
            <a:lvl4pPr lvl="3" rtl="0">
              <a:spcBef>
                <a:spcPts val="0"/>
              </a:spcBef>
              <a:buFont typeface="Proxima Nova"/>
              <a:buNone/>
              <a:defRPr/>
            </a:lvl4pPr>
            <a:lvl5pPr lvl="4" rtl="0">
              <a:spcBef>
                <a:spcPts val="0"/>
              </a:spcBef>
              <a:buFont typeface="Proxima Nova"/>
              <a:buNone/>
              <a:defRPr/>
            </a:lvl5pPr>
            <a:lvl6pPr lvl="5" rtl="0">
              <a:spcBef>
                <a:spcPts val="0"/>
              </a:spcBef>
              <a:buFont typeface="Proxima Nova"/>
              <a:buNone/>
              <a:defRPr/>
            </a:lvl6pPr>
            <a:lvl7pPr lvl="6" rtl="0">
              <a:spcBef>
                <a:spcPts val="0"/>
              </a:spcBef>
              <a:buFont typeface="Proxima Nova"/>
              <a:buNone/>
              <a:defRPr/>
            </a:lvl7pPr>
            <a:lvl8pPr lvl="7" rtl="0">
              <a:spcBef>
                <a:spcPts val="0"/>
              </a:spcBef>
              <a:buFont typeface="Proxima Nova"/>
              <a:buNone/>
              <a:defRPr/>
            </a:lvl8pPr>
            <a:lvl9pPr lvl="8" rtl="0">
              <a:spcBef>
                <a:spcPts val="0"/>
              </a:spcBef>
              <a:buFont typeface="Proxima Nova"/>
              <a:buNone/>
              <a:defRPr/>
            </a:lvl9pPr>
          </a:lstStyle>
          <a:p/>
        </p:txBody>
      </p:sp>
      <p:sp>
        <p:nvSpPr>
          <p:cNvPr id="79" name="Shape 79"/>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red">
    <p:bg>
      <p:bgPr>
        <a:blipFill rotWithShape="1">
          <a:blip r:embed="rId2">
            <a:alphaModFix/>
          </a:blip>
          <a:stretch>
            <a:fillRect b="0" l="0" r="0" t="0"/>
          </a:stretch>
        </a:blipFill>
      </p:bgPr>
    </p:bg>
    <p:spTree>
      <p:nvGrpSpPr>
        <p:cNvPr id="80" name="Shape 80"/>
        <p:cNvGrpSpPr/>
        <p:nvPr/>
      </p:nvGrpSpPr>
      <p:grpSpPr>
        <a:xfrm>
          <a:off x="0" y="0"/>
          <a:ext cx="0" cy="0"/>
          <a:chOff x="0" y="0"/>
          <a:chExt cx="0" cy="0"/>
        </a:xfrm>
      </p:grpSpPr>
      <p:sp>
        <p:nvSpPr>
          <p:cNvPr id="81" name="Shape 81"/>
          <p:cNvSpPr txBox="1"/>
          <p:nvPr>
            <p:ph type="title"/>
          </p:nvPr>
        </p:nvSpPr>
        <p:spPr>
          <a:xfrm>
            <a:off x="826650" y="1660725"/>
            <a:ext cx="7490700" cy="1822200"/>
          </a:xfrm>
          <a:prstGeom prst="rect">
            <a:avLst/>
          </a:prstGeom>
          <a:noFill/>
          <a:ln>
            <a:noFill/>
          </a:ln>
        </p:spPr>
        <p:txBody>
          <a:bodyPr anchorCtr="0" anchor="ctr" bIns="91425" lIns="91425" rIns="91425" tIns="91425"/>
          <a:lstStyle>
            <a:lvl1pPr lvl="0" rtl="0">
              <a:spcBef>
                <a:spcPts val="0"/>
              </a:spcBef>
              <a:buFont typeface="Proxima Nova"/>
              <a:buNone/>
              <a:defRPr/>
            </a:lvl1pPr>
            <a:lvl2pPr lvl="1" rtl="0">
              <a:spcBef>
                <a:spcPts val="0"/>
              </a:spcBef>
              <a:buFont typeface="Proxima Nova"/>
              <a:buNone/>
              <a:defRPr/>
            </a:lvl2pPr>
            <a:lvl3pPr lvl="2" rtl="0">
              <a:spcBef>
                <a:spcPts val="0"/>
              </a:spcBef>
              <a:buFont typeface="Proxima Nova"/>
              <a:buNone/>
              <a:defRPr/>
            </a:lvl3pPr>
            <a:lvl4pPr lvl="3" rtl="0">
              <a:spcBef>
                <a:spcPts val="0"/>
              </a:spcBef>
              <a:buFont typeface="Proxima Nova"/>
              <a:buNone/>
              <a:defRPr/>
            </a:lvl4pPr>
            <a:lvl5pPr lvl="4" rtl="0">
              <a:spcBef>
                <a:spcPts val="0"/>
              </a:spcBef>
              <a:buFont typeface="Proxima Nova"/>
              <a:buNone/>
              <a:defRPr/>
            </a:lvl5pPr>
            <a:lvl6pPr lvl="5" rtl="0">
              <a:spcBef>
                <a:spcPts val="0"/>
              </a:spcBef>
              <a:buFont typeface="Proxima Nova"/>
              <a:buNone/>
              <a:defRPr/>
            </a:lvl6pPr>
            <a:lvl7pPr lvl="6" rtl="0">
              <a:spcBef>
                <a:spcPts val="0"/>
              </a:spcBef>
              <a:buFont typeface="Proxima Nova"/>
              <a:buNone/>
              <a:defRPr/>
            </a:lvl7pPr>
            <a:lvl8pPr lvl="7" rtl="0">
              <a:spcBef>
                <a:spcPts val="0"/>
              </a:spcBef>
              <a:buFont typeface="Proxima Nova"/>
              <a:buNone/>
              <a:defRPr/>
            </a:lvl8pPr>
            <a:lvl9pPr lvl="8" rtl="0">
              <a:spcBef>
                <a:spcPts val="0"/>
              </a:spcBef>
              <a:buFont typeface="Proxima Nova"/>
              <a:buNone/>
              <a:defRPr/>
            </a:lvl9pPr>
          </a:lstStyle>
          <a:p/>
        </p:txBody>
      </p:sp>
      <p:sp>
        <p:nvSpPr>
          <p:cNvPr id="82" name="Shape 82"/>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red structure">
    <p:bg>
      <p:bgPr>
        <a:blipFill rotWithShape="1">
          <a:blip r:embed="rId2">
            <a:alphaModFix/>
          </a:blip>
          <a:stretch>
            <a:fillRect b="0" l="0" r="0" t="0"/>
          </a:stretch>
        </a:blipFill>
      </p:bgPr>
    </p:bg>
    <p:spTree>
      <p:nvGrpSpPr>
        <p:cNvPr id="83" name="Shape 83"/>
        <p:cNvGrpSpPr/>
        <p:nvPr/>
      </p:nvGrpSpPr>
      <p:grpSpPr>
        <a:xfrm>
          <a:off x="0" y="0"/>
          <a:ext cx="0" cy="0"/>
          <a:chOff x="0" y="0"/>
          <a:chExt cx="0" cy="0"/>
        </a:xfrm>
      </p:grpSpPr>
      <p:sp>
        <p:nvSpPr>
          <p:cNvPr id="84" name="Shape 84"/>
          <p:cNvSpPr txBox="1"/>
          <p:nvPr>
            <p:ph type="title"/>
          </p:nvPr>
        </p:nvSpPr>
        <p:spPr>
          <a:xfrm>
            <a:off x="826650" y="1660725"/>
            <a:ext cx="7490700" cy="1822200"/>
          </a:xfrm>
          <a:prstGeom prst="rect">
            <a:avLst/>
          </a:prstGeom>
          <a:noFill/>
          <a:ln>
            <a:noFill/>
          </a:ln>
        </p:spPr>
        <p:txBody>
          <a:bodyPr anchorCtr="0" anchor="ctr" bIns="91425" lIns="91425" rIns="91425" tIns="91425"/>
          <a:lstStyle>
            <a:lvl1pPr lvl="0" rtl="0">
              <a:spcBef>
                <a:spcPts val="0"/>
              </a:spcBef>
              <a:buFont typeface="Proxima Nova"/>
              <a:buNone/>
              <a:defRPr/>
            </a:lvl1pPr>
            <a:lvl2pPr lvl="1" rtl="0">
              <a:spcBef>
                <a:spcPts val="0"/>
              </a:spcBef>
              <a:buFont typeface="Proxima Nova"/>
              <a:buNone/>
              <a:defRPr/>
            </a:lvl2pPr>
            <a:lvl3pPr lvl="2" rtl="0">
              <a:spcBef>
                <a:spcPts val="0"/>
              </a:spcBef>
              <a:buFont typeface="Proxima Nova"/>
              <a:buNone/>
              <a:defRPr/>
            </a:lvl3pPr>
            <a:lvl4pPr lvl="3" rtl="0">
              <a:spcBef>
                <a:spcPts val="0"/>
              </a:spcBef>
              <a:buFont typeface="Proxima Nova"/>
              <a:buNone/>
              <a:defRPr/>
            </a:lvl4pPr>
            <a:lvl5pPr lvl="4" rtl="0">
              <a:spcBef>
                <a:spcPts val="0"/>
              </a:spcBef>
              <a:buFont typeface="Proxima Nova"/>
              <a:buNone/>
              <a:defRPr/>
            </a:lvl5pPr>
            <a:lvl6pPr lvl="5" rtl="0">
              <a:spcBef>
                <a:spcPts val="0"/>
              </a:spcBef>
              <a:buFont typeface="Proxima Nova"/>
              <a:buNone/>
              <a:defRPr/>
            </a:lvl6pPr>
            <a:lvl7pPr lvl="6" rtl="0">
              <a:spcBef>
                <a:spcPts val="0"/>
              </a:spcBef>
              <a:buFont typeface="Proxima Nova"/>
              <a:buNone/>
              <a:defRPr/>
            </a:lvl7pPr>
            <a:lvl8pPr lvl="7" rtl="0">
              <a:spcBef>
                <a:spcPts val="0"/>
              </a:spcBef>
              <a:buFont typeface="Proxima Nova"/>
              <a:buNone/>
              <a:defRPr/>
            </a:lvl8pPr>
            <a:lvl9pPr lvl="8" rtl="0">
              <a:spcBef>
                <a:spcPts val="0"/>
              </a:spcBef>
              <a:buFont typeface="Proxima Nova"/>
              <a:buNone/>
              <a:defRPr/>
            </a:lvl9pPr>
          </a:lstStyle>
          <a:p/>
        </p:txBody>
      </p:sp>
      <p:sp>
        <p:nvSpPr>
          <p:cNvPr id="85" name="Shape 85"/>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red nature">
    <p:bg>
      <p:bgPr>
        <a:blipFill rotWithShape="1">
          <a:blip r:embed="rId2">
            <a:alphaModFix/>
          </a:blip>
          <a:stretch>
            <a:fillRect b="0" l="0" r="0" t="0"/>
          </a:stretch>
        </a:blipFill>
      </p:bgPr>
    </p:bg>
    <p:spTree>
      <p:nvGrpSpPr>
        <p:cNvPr id="86" name="Shape 86"/>
        <p:cNvGrpSpPr/>
        <p:nvPr/>
      </p:nvGrpSpPr>
      <p:grpSpPr>
        <a:xfrm>
          <a:off x="0" y="0"/>
          <a:ext cx="0" cy="0"/>
          <a:chOff x="0" y="0"/>
          <a:chExt cx="0" cy="0"/>
        </a:xfrm>
      </p:grpSpPr>
      <p:sp>
        <p:nvSpPr>
          <p:cNvPr id="87" name="Shape 87"/>
          <p:cNvSpPr txBox="1"/>
          <p:nvPr>
            <p:ph type="title"/>
          </p:nvPr>
        </p:nvSpPr>
        <p:spPr>
          <a:xfrm>
            <a:off x="826650" y="1660725"/>
            <a:ext cx="7490700" cy="1822200"/>
          </a:xfrm>
          <a:prstGeom prst="rect">
            <a:avLst/>
          </a:prstGeom>
          <a:noFill/>
          <a:ln>
            <a:noFill/>
          </a:ln>
        </p:spPr>
        <p:txBody>
          <a:bodyPr anchorCtr="0" anchor="ctr" bIns="91425" lIns="91425" rIns="91425" tIns="91425"/>
          <a:lstStyle>
            <a:lvl1pPr lvl="0" rtl="0">
              <a:spcBef>
                <a:spcPts val="0"/>
              </a:spcBef>
              <a:buFont typeface="Proxima Nova"/>
              <a:buNone/>
              <a:defRPr/>
            </a:lvl1pPr>
            <a:lvl2pPr lvl="1" rtl="0">
              <a:spcBef>
                <a:spcPts val="0"/>
              </a:spcBef>
              <a:buFont typeface="Proxima Nova"/>
              <a:buNone/>
              <a:defRPr/>
            </a:lvl2pPr>
            <a:lvl3pPr lvl="2" rtl="0">
              <a:spcBef>
                <a:spcPts val="0"/>
              </a:spcBef>
              <a:buFont typeface="Proxima Nova"/>
              <a:buNone/>
              <a:defRPr/>
            </a:lvl3pPr>
            <a:lvl4pPr lvl="3" rtl="0">
              <a:spcBef>
                <a:spcPts val="0"/>
              </a:spcBef>
              <a:buFont typeface="Proxima Nova"/>
              <a:buNone/>
              <a:defRPr/>
            </a:lvl4pPr>
            <a:lvl5pPr lvl="4" rtl="0">
              <a:spcBef>
                <a:spcPts val="0"/>
              </a:spcBef>
              <a:buFont typeface="Proxima Nova"/>
              <a:buNone/>
              <a:defRPr/>
            </a:lvl5pPr>
            <a:lvl6pPr lvl="5" rtl="0">
              <a:spcBef>
                <a:spcPts val="0"/>
              </a:spcBef>
              <a:buFont typeface="Proxima Nova"/>
              <a:buNone/>
              <a:defRPr/>
            </a:lvl6pPr>
            <a:lvl7pPr lvl="6" rtl="0">
              <a:spcBef>
                <a:spcPts val="0"/>
              </a:spcBef>
              <a:buFont typeface="Proxima Nova"/>
              <a:buNone/>
              <a:defRPr/>
            </a:lvl7pPr>
            <a:lvl8pPr lvl="7" rtl="0">
              <a:spcBef>
                <a:spcPts val="0"/>
              </a:spcBef>
              <a:buFont typeface="Proxima Nova"/>
              <a:buNone/>
              <a:defRPr/>
            </a:lvl8pPr>
            <a:lvl9pPr lvl="8" rtl="0">
              <a:spcBef>
                <a:spcPts val="0"/>
              </a:spcBef>
              <a:buFont typeface="Proxima Nova"/>
              <a:buNone/>
              <a:defRPr/>
            </a:lvl9pPr>
          </a:lstStyle>
          <a:p/>
        </p:txBody>
      </p:sp>
      <p:sp>
        <p:nvSpPr>
          <p:cNvPr id="88" name="Shape 88"/>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95" name="Shape 95"/>
        <p:cNvGrpSpPr/>
        <p:nvPr/>
      </p:nvGrpSpPr>
      <p:grpSpPr>
        <a:xfrm>
          <a:off x="0" y="0"/>
          <a:ext cx="0" cy="0"/>
          <a:chOff x="0" y="0"/>
          <a:chExt cx="0" cy="0"/>
        </a:xfrm>
      </p:grpSpPr>
      <p:sp>
        <p:nvSpPr>
          <p:cNvPr id="96" name="Shape 96"/>
          <p:cNvSpPr txBox="1"/>
          <p:nvPr>
            <p:ph type="title"/>
          </p:nvPr>
        </p:nvSpPr>
        <p:spPr>
          <a:xfrm>
            <a:off x="685800" y="0"/>
            <a:ext cx="7772400" cy="1063200"/>
          </a:xfrm>
          <a:prstGeom prst="rect">
            <a:avLst/>
          </a:prstGeom>
          <a:noFill/>
          <a:ln>
            <a:noFill/>
          </a:ln>
        </p:spPr>
        <p:txBody>
          <a:bodyPr anchorCtr="0" anchor="b" bIns="91425" lIns="91425" rIns="91425" tIns="91425"/>
          <a:lstStyle>
            <a:lvl1pPr lvl="0" rtl="0" algn="l">
              <a:spcBef>
                <a:spcPts val="0"/>
              </a:spcBef>
              <a:spcAft>
                <a:spcPts val="0"/>
              </a:spcAft>
              <a:buFont typeface="Proxima Nova"/>
              <a:defRPr>
                <a:latin typeface="Proxima Nova"/>
                <a:ea typeface="Proxima Nova"/>
                <a:cs typeface="Proxima Nova"/>
                <a:sym typeface="Proxima Nova"/>
              </a:defRPr>
            </a:lvl1pPr>
            <a:lvl2pPr lvl="1" rtl="0" algn="l">
              <a:spcBef>
                <a:spcPts val="0"/>
              </a:spcBef>
              <a:spcAft>
                <a:spcPts val="0"/>
              </a:spcAft>
              <a:buFont typeface="Proxima Nova"/>
              <a:defRPr>
                <a:latin typeface="Proxima Nova"/>
                <a:ea typeface="Proxima Nova"/>
                <a:cs typeface="Proxima Nova"/>
                <a:sym typeface="Proxima Nova"/>
              </a:defRPr>
            </a:lvl2pPr>
            <a:lvl3pPr lvl="2" rtl="0" algn="l">
              <a:spcBef>
                <a:spcPts val="0"/>
              </a:spcBef>
              <a:spcAft>
                <a:spcPts val="0"/>
              </a:spcAft>
              <a:buFont typeface="Proxima Nova"/>
              <a:defRPr>
                <a:latin typeface="Proxima Nova"/>
                <a:ea typeface="Proxima Nova"/>
                <a:cs typeface="Proxima Nova"/>
                <a:sym typeface="Proxima Nova"/>
              </a:defRPr>
            </a:lvl3pPr>
            <a:lvl4pPr lvl="3" rtl="0" algn="l">
              <a:spcBef>
                <a:spcPts val="0"/>
              </a:spcBef>
              <a:spcAft>
                <a:spcPts val="0"/>
              </a:spcAft>
              <a:buFont typeface="Proxima Nova"/>
              <a:defRPr>
                <a:latin typeface="Proxima Nova"/>
                <a:ea typeface="Proxima Nova"/>
                <a:cs typeface="Proxima Nova"/>
                <a:sym typeface="Proxima Nova"/>
              </a:defRPr>
            </a:lvl4pPr>
            <a:lvl5pPr lvl="4" rtl="0" algn="l">
              <a:spcBef>
                <a:spcPts val="0"/>
              </a:spcBef>
              <a:spcAft>
                <a:spcPts val="0"/>
              </a:spcAft>
              <a:buFont typeface="Proxima Nova"/>
              <a:defRPr>
                <a:latin typeface="Proxima Nova"/>
                <a:ea typeface="Proxima Nova"/>
                <a:cs typeface="Proxima Nova"/>
                <a:sym typeface="Proxima Nova"/>
              </a:defRPr>
            </a:lvl5pPr>
            <a:lvl6pPr lvl="5" marL="457200" rtl="0" algn="l">
              <a:spcBef>
                <a:spcPts val="0"/>
              </a:spcBef>
              <a:spcAft>
                <a:spcPts val="0"/>
              </a:spcAft>
              <a:buFont typeface="Proxima Nova"/>
              <a:defRPr>
                <a:latin typeface="Proxima Nova"/>
                <a:ea typeface="Proxima Nova"/>
                <a:cs typeface="Proxima Nova"/>
                <a:sym typeface="Proxima Nova"/>
              </a:defRPr>
            </a:lvl6pPr>
            <a:lvl7pPr lvl="6" marL="914400" rtl="0" algn="l">
              <a:spcBef>
                <a:spcPts val="0"/>
              </a:spcBef>
              <a:spcAft>
                <a:spcPts val="0"/>
              </a:spcAft>
              <a:buFont typeface="Proxima Nova"/>
              <a:defRPr>
                <a:latin typeface="Proxima Nova"/>
                <a:ea typeface="Proxima Nova"/>
                <a:cs typeface="Proxima Nova"/>
                <a:sym typeface="Proxima Nova"/>
              </a:defRPr>
            </a:lvl7pPr>
            <a:lvl8pPr lvl="7" marL="1371600" rtl="0" algn="l">
              <a:spcBef>
                <a:spcPts val="0"/>
              </a:spcBef>
              <a:spcAft>
                <a:spcPts val="0"/>
              </a:spcAft>
              <a:buFont typeface="Proxima Nova"/>
              <a:defRPr>
                <a:latin typeface="Proxima Nova"/>
                <a:ea typeface="Proxima Nova"/>
                <a:cs typeface="Proxima Nova"/>
                <a:sym typeface="Proxima Nova"/>
              </a:defRPr>
            </a:lvl8pPr>
            <a:lvl9pPr lvl="8" marL="1828800" rtl="0" algn="l">
              <a:spcBef>
                <a:spcPts val="0"/>
              </a:spcBef>
              <a:spcAft>
                <a:spcPts val="0"/>
              </a:spcAft>
              <a:buFont typeface="Proxima Nova"/>
              <a:defRPr>
                <a:latin typeface="Proxima Nova"/>
                <a:ea typeface="Proxima Nova"/>
                <a:cs typeface="Proxima Nova"/>
                <a:sym typeface="Proxima Nova"/>
              </a:defRPr>
            </a:lvl9pPr>
          </a:lstStyle>
          <a:p/>
        </p:txBody>
      </p:sp>
      <p:sp>
        <p:nvSpPr>
          <p:cNvPr id="97" name="Shape 97"/>
          <p:cNvSpPr txBox="1"/>
          <p:nvPr>
            <p:ph idx="1" type="body"/>
          </p:nvPr>
        </p:nvSpPr>
        <p:spPr>
          <a:xfrm>
            <a:off x="685800" y="1543050"/>
            <a:ext cx="7772400" cy="2743200"/>
          </a:xfrm>
          <a:prstGeom prst="rect">
            <a:avLst/>
          </a:prstGeom>
          <a:noFill/>
          <a:ln>
            <a:noFill/>
          </a:ln>
        </p:spPr>
        <p:txBody>
          <a:bodyPr anchorCtr="0" anchor="t" bIns="91425" lIns="91425" rIns="91425" tIns="91425"/>
          <a:lstStyle>
            <a:lvl1pPr indent="-342900" lvl="0" marL="342900" rtl="0" algn="l">
              <a:spcBef>
                <a:spcPts val="0"/>
              </a:spcBef>
              <a:spcAft>
                <a:spcPts val="725"/>
              </a:spcAft>
              <a:buFont typeface="Proxima Nova"/>
              <a:defRPr>
                <a:latin typeface="Proxima Nova"/>
                <a:ea typeface="Proxima Nova"/>
                <a:cs typeface="Proxima Nova"/>
                <a:sym typeface="Proxima Nova"/>
              </a:defRPr>
            </a:lvl1pPr>
            <a:lvl2pPr indent="-285750" lvl="1" marL="742950" rtl="0" algn="l">
              <a:spcBef>
                <a:spcPts val="0"/>
              </a:spcBef>
              <a:spcAft>
                <a:spcPts val="725"/>
              </a:spcAft>
              <a:buFont typeface="Proxima Nova"/>
              <a:defRPr>
                <a:latin typeface="Proxima Nova"/>
                <a:ea typeface="Proxima Nova"/>
                <a:cs typeface="Proxima Nova"/>
                <a:sym typeface="Proxima Nova"/>
              </a:defRPr>
            </a:lvl2pPr>
            <a:lvl3pPr indent="-228600" lvl="2" marL="1143000" rtl="0" algn="l">
              <a:spcBef>
                <a:spcPts val="0"/>
              </a:spcBef>
              <a:spcAft>
                <a:spcPts val="850"/>
              </a:spcAft>
              <a:buFont typeface="Proxima Nova"/>
              <a:defRPr>
                <a:latin typeface="Proxima Nova"/>
                <a:ea typeface="Proxima Nova"/>
                <a:cs typeface="Proxima Nova"/>
                <a:sym typeface="Proxima Nova"/>
              </a:defRPr>
            </a:lvl3pPr>
            <a:lvl4pPr indent="-228600" lvl="3" marL="1600200" rtl="0" algn="l">
              <a:spcBef>
                <a:spcPts val="0"/>
              </a:spcBef>
              <a:spcAft>
                <a:spcPts val="563"/>
              </a:spcAft>
              <a:buFont typeface="Proxima Nova"/>
              <a:defRPr>
                <a:latin typeface="Proxima Nova"/>
                <a:ea typeface="Proxima Nova"/>
                <a:cs typeface="Proxima Nova"/>
                <a:sym typeface="Proxima Nova"/>
              </a:defRPr>
            </a:lvl4pPr>
            <a:lvl5pPr indent="-228600" lvl="4" marL="2057400" rtl="0" algn="l">
              <a:spcBef>
                <a:spcPts val="0"/>
              </a:spcBef>
              <a:spcAft>
                <a:spcPts val="288"/>
              </a:spcAft>
              <a:buFont typeface="Proxima Nova"/>
              <a:defRPr>
                <a:latin typeface="Proxima Nova"/>
                <a:ea typeface="Proxima Nova"/>
                <a:cs typeface="Proxima Nova"/>
                <a:sym typeface="Proxima Nova"/>
              </a:defRPr>
            </a:lvl5pPr>
            <a:lvl6pPr indent="0" lvl="5" marL="0" rtl="0" algn="l">
              <a:spcBef>
                <a:spcPts val="0"/>
              </a:spcBef>
              <a:spcAft>
                <a:spcPts val="284"/>
              </a:spcAft>
              <a:buFont typeface="Proxima Nova"/>
              <a:defRPr>
                <a:latin typeface="Proxima Nova"/>
                <a:ea typeface="Proxima Nova"/>
                <a:cs typeface="Proxima Nova"/>
                <a:sym typeface="Proxima Nova"/>
              </a:defRPr>
            </a:lvl6pPr>
            <a:lvl7pPr indent="0" lvl="6" marL="0" rtl="0" algn="l">
              <a:spcBef>
                <a:spcPts val="0"/>
              </a:spcBef>
              <a:spcAft>
                <a:spcPts val="284"/>
              </a:spcAft>
              <a:buFont typeface="Proxima Nova"/>
              <a:defRPr>
                <a:latin typeface="Proxima Nova"/>
                <a:ea typeface="Proxima Nova"/>
                <a:cs typeface="Proxima Nova"/>
                <a:sym typeface="Proxima Nova"/>
              </a:defRPr>
            </a:lvl7pPr>
            <a:lvl8pPr indent="0" lvl="7" marL="0" rtl="0" algn="l">
              <a:spcBef>
                <a:spcPts val="0"/>
              </a:spcBef>
              <a:spcAft>
                <a:spcPts val="284"/>
              </a:spcAft>
              <a:buFont typeface="Proxima Nova"/>
              <a:defRPr>
                <a:latin typeface="Proxima Nova"/>
                <a:ea typeface="Proxima Nova"/>
                <a:cs typeface="Proxima Nova"/>
                <a:sym typeface="Proxima Nova"/>
              </a:defRPr>
            </a:lvl8pPr>
            <a:lvl9pPr indent="0" lvl="8" marL="0" rtl="0" algn="l">
              <a:spcBef>
                <a:spcPts val="0"/>
              </a:spcBef>
              <a:spcAft>
                <a:spcPts val="284"/>
              </a:spcAft>
              <a:buFont typeface="Proxima Nova"/>
              <a:defRPr>
                <a:latin typeface="Proxima Nova"/>
                <a:ea typeface="Proxima Nova"/>
                <a:cs typeface="Proxima Nova"/>
                <a:sym typeface="Proxima Nova"/>
              </a:defRPr>
            </a:lvl9pPr>
          </a:lstStyle>
          <a:p/>
        </p:txBody>
      </p:sp>
      <p:sp>
        <p:nvSpPr>
          <p:cNvPr id="98" name="Shape 98"/>
          <p:cNvSpPr txBox="1"/>
          <p:nvPr>
            <p:ph idx="11" type="ftr"/>
          </p:nvPr>
        </p:nvSpPr>
        <p:spPr>
          <a:xfrm>
            <a:off x="593725" y="4924425"/>
            <a:ext cx="6629400" cy="171300"/>
          </a:xfrm>
          <a:prstGeom prst="rect">
            <a:avLst/>
          </a:prstGeom>
          <a:noFill/>
          <a:ln>
            <a:noFill/>
          </a:ln>
        </p:spPr>
        <p:txBody>
          <a:bodyPr anchorCtr="0" anchor="t" bIns="91425" lIns="91425" rIns="91425" tIns="91425"/>
          <a:lstStyle>
            <a:lvl1pPr indent="0" lvl="0" marL="0" marR="0" rtl="0" algn="l">
              <a:spcBef>
                <a:spcPts val="0"/>
              </a:spcBef>
              <a:buFont typeface="Proxima Nova"/>
              <a:defRPr>
                <a:latin typeface="Proxima Nova"/>
                <a:ea typeface="Proxima Nova"/>
                <a:cs typeface="Proxima Nova"/>
                <a:sym typeface="Proxima Nova"/>
              </a:defRPr>
            </a:lvl1pPr>
            <a:lvl2pPr indent="0" lvl="1" marL="457200" marR="0" rtl="0" algn="l">
              <a:spcBef>
                <a:spcPts val="0"/>
              </a:spcBef>
              <a:buFont typeface="Proxima Nova"/>
              <a:defRPr>
                <a:latin typeface="Proxima Nova"/>
                <a:ea typeface="Proxima Nova"/>
                <a:cs typeface="Proxima Nova"/>
                <a:sym typeface="Proxima Nova"/>
              </a:defRPr>
            </a:lvl2pPr>
            <a:lvl3pPr indent="0" lvl="2" marL="914400" marR="0" rtl="0" algn="l">
              <a:spcBef>
                <a:spcPts val="0"/>
              </a:spcBef>
              <a:buFont typeface="Proxima Nova"/>
              <a:defRPr>
                <a:latin typeface="Proxima Nova"/>
                <a:ea typeface="Proxima Nova"/>
                <a:cs typeface="Proxima Nova"/>
                <a:sym typeface="Proxima Nova"/>
              </a:defRPr>
            </a:lvl3pPr>
            <a:lvl4pPr indent="0" lvl="3" marL="1371600" marR="0" rtl="0" algn="l">
              <a:spcBef>
                <a:spcPts val="0"/>
              </a:spcBef>
              <a:buFont typeface="Proxima Nova"/>
              <a:defRPr>
                <a:latin typeface="Proxima Nova"/>
                <a:ea typeface="Proxima Nova"/>
                <a:cs typeface="Proxima Nova"/>
                <a:sym typeface="Proxima Nova"/>
              </a:defRPr>
            </a:lvl4pPr>
            <a:lvl5pPr indent="0" lvl="4" marL="1828800" marR="0" rtl="0" algn="l">
              <a:spcBef>
                <a:spcPts val="0"/>
              </a:spcBef>
              <a:buFont typeface="Proxima Nova"/>
              <a:defRPr>
                <a:latin typeface="Proxima Nova"/>
                <a:ea typeface="Proxima Nova"/>
                <a:cs typeface="Proxima Nova"/>
                <a:sym typeface="Proxima Nova"/>
              </a:defRPr>
            </a:lvl5pPr>
            <a:lvl6pPr indent="0" lvl="5" marL="2286000" marR="0" rtl="0" algn="l">
              <a:spcBef>
                <a:spcPts val="0"/>
              </a:spcBef>
              <a:buFont typeface="Proxima Nova"/>
              <a:defRPr>
                <a:latin typeface="Proxima Nova"/>
                <a:ea typeface="Proxima Nova"/>
                <a:cs typeface="Proxima Nova"/>
                <a:sym typeface="Proxima Nova"/>
              </a:defRPr>
            </a:lvl6pPr>
            <a:lvl7pPr indent="0" lvl="6" marL="2743200" marR="0" rtl="0" algn="l">
              <a:spcBef>
                <a:spcPts val="0"/>
              </a:spcBef>
              <a:buFont typeface="Proxima Nova"/>
              <a:defRPr>
                <a:latin typeface="Proxima Nova"/>
                <a:ea typeface="Proxima Nova"/>
                <a:cs typeface="Proxima Nova"/>
                <a:sym typeface="Proxima Nova"/>
              </a:defRPr>
            </a:lvl7pPr>
            <a:lvl8pPr indent="0" lvl="7" marL="3200400" marR="0" rtl="0" algn="l">
              <a:spcBef>
                <a:spcPts val="0"/>
              </a:spcBef>
              <a:buFont typeface="Proxima Nova"/>
              <a:defRPr>
                <a:latin typeface="Proxima Nova"/>
                <a:ea typeface="Proxima Nova"/>
                <a:cs typeface="Proxima Nova"/>
                <a:sym typeface="Proxima Nova"/>
              </a:defRPr>
            </a:lvl8pPr>
            <a:lvl9pPr indent="0" lvl="8" marL="3657600" marR="0" rtl="0" algn="l">
              <a:spcBef>
                <a:spcPts val="0"/>
              </a:spcBef>
              <a:buFont typeface="Proxima Nova"/>
              <a:defRPr>
                <a:latin typeface="Proxima Nova"/>
                <a:ea typeface="Proxima Nova"/>
                <a:cs typeface="Proxima Nova"/>
                <a:sym typeface="Proxima Nova"/>
              </a:defRPr>
            </a:lvl9pPr>
          </a:lstStyle>
          <a:p/>
        </p:txBody>
      </p:sp>
      <p:sp>
        <p:nvSpPr>
          <p:cNvPr id="99" name="Shape 99"/>
          <p:cNvSpPr txBox="1"/>
          <p:nvPr>
            <p:ph idx="12" type="sldNum"/>
          </p:nvPr>
        </p:nvSpPr>
        <p:spPr>
          <a:xfrm>
            <a:off x="9525" y="4848225"/>
            <a:ext cx="501600" cy="171300"/>
          </a:xfrm>
          <a:prstGeom prst="rect">
            <a:avLst/>
          </a:prstGeom>
          <a:noFill/>
          <a:ln>
            <a:noFill/>
          </a:ln>
        </p:spPr>
        <p:txBody>
          <a:bodyPr anchorCtr="0" anchor="t" bIns="0" lIns="0" rIns="0" tIns="0">
            <a:noAutofit/>
          </a:bodyPr>
          <a:lstStyle/>
          <a:p>
            <a:pPr indent="0" lvl="0" marL="0" marR="0" rtl="0" algn="r">
              <a:lnSpc>
                <a:spcPct val="100000"/>
              </a:lnSpc>
              <a:spcBef>
                <a:spcPts val="0"/>
              </a:spcBef>
              <a:spcAft>
                <a:spcPts val="0"/>
              </a:spcAft>
              <a:buClr>
                <a:srgbClr val="000000"/>
              </a:buClr>
              <a:buSzPct val="25000"/>
              <a:buFont typeface="Arial"/>
              <a:buNone/>
            </a:pPr>
            <a:r>
              <a:rPr b="1" i="0" lang="en" sz="800" u="none" cap="none" strike="noStrike">
                <a:solidFill>
                  <a:srgbClr val="000000"/>
                </a:solidFill>
                <a:latin typeface="Arial"/>
                <a:ea typeface="Arial"/>
                <a:cs typeface="Arial"/>
                <a:sym typeface="Arial"/>
              </a:rPr>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lank 1">
    <p:spTree>
      <p:nvGrpSpPr>
        <p:cNvPr id="100" name="Shape 100"/>
        <p:cNvGrpSpPr/>
        <p:nvPr/>
      </p:nvGrpSpPr>
      <p:grpSpPr>
        <a:xfrm>
          <a:off x="0" y="0"/>
          <a:ext cx="0" cy="0"/>
          <a:chOff x="0" y="0"/>
          <a:chExt cx="0" cy="0"/>
        </a:xfrm>
      </p:grpSpPr>
      <p:sp>
        <p:nvSpPr>
          <p:cNvPr id="101" name="Shape 101"/>
          <p:cNvSpPr txBox="1"/>
          <p:nvPr>
            <p:ph idx="10" type="dt"/>
          </p:nvPr>
        </p:nvSpPr>
        <p:spPr>
          <a:xfrm>
            <a:off x="0" y="0"/>
            <a:ext cx="2999700" cy="2249700"/>
          </a:xfrm>
          <a:prstGeom prst="rect">
            <a:avLst/>
          </a:prstGeom>
          <a:noFill/>
          <a:ln>
            <a:noFill/>
          </a:ln>
        </p:spPr>
        <p:txBody>
          <a:bodyPr anchorCtr="0" anchor="t" bIns="91425" lIns="91425" rIns="91425" tIns="91425"/>
          <a:lstStyle>
            <a:lvl1pPr indent="0" lvl="0" marL="0" marR="0" rtl="0" algn="l">
              <a:spcBef>
                <a:spcPts val="0"/>
              </a:spcBef>
              <a:buSzPct val="100000"/>
              <a:defRPr sz="1400"/>
            </a:lvl1pPr>
            <a:lvl2pPr indent="0" lvl="1" marL="457200" marR="0" rtl="0" algn="l">
              <a:spcBef>
                <a:spcPts val="0"/>
              </a:spcBef>
              <a:buSzPct val="100000"/>
              <a:defRPr sz="1400"/>
            </a:lvl2pPr>
            <a:lvl3pPr indent="0" lvl="2" marL="914400" marR="0" rtl="0" algn="l">
              <a:spcBef>
                <a:spcPts val="0"/>
              </a:spcBef>
              <a:buSzPct val="100000"/>
              <a:defRPr sz="1400"/>
            </a:lvl3pPr>
            <a:lvl4pPr indent="0" lvl="3" marL="1371600" marR="0" rtl="0" algn="l">
              <a:spcBef>
                <a:spcPts val="0"/>
              </a:spcBef>
              <a:buSzPct val="100000"/>
              <a:defRPr sz="1400"/>
            </a:lvl4pPr>
            <a:lvl5pPr indent="0" lvl="4" marL="1828800" marR="0" rtl="0" algn="l">
              <a:spcBef>
                <a:spcPts val="0"/>
              </a:spcBef>
              <a:buSzPct val="100000"/>
              <a:defRPr sz="1400"/>
            </a:lvl5pPr>
            <a:lvl6pPr indent="0" lvl="5" marL="2286000" marR="0" rtl="0" algn="l">
              <a:spcBef>
                <a:spcPts val="0"/>
              </a:spcBef>
              <a:buSzPct val="100000"/>
              <a:defRPr sz="1400"/>
            </a:lvl6pPr>
            <a:lvl7pPr indent="0" lvl="6" marL="2743200" marR="0" rtl="0" algn="l">
              <a:spcBef>
                <a:spcPts val="0"/>
              </a:spcBef>
              <a:buSzPct val="100000"/>
              <a:defRPr sz="1400"/>
            </a:lvl7pPr>
            <a:lvl8pPr indent="0" lvl="7" marL="3200400" marR="0" rtl="0" algn="l">
              <a:spcBef>
                <a:spcPts val="0"/>
              </a:spcBef>
              <a:buSzPct val="100000"/>
              <a:defRPr sz="1400"/>
            </a:lvl8pPr>
            <a:lvl9pPr indent="0" lvl="8" marL="3657600" marR="0" rtl="0" algn="l">
              <a:spcBef>
                <a:spcPts val="0"/>
              </a:spcBef>
              <a:buSzPct val="100000"/>
              <a:defRPr sz="1400"/>
            </a:lvl9pPr>
          </a:lstStyle>
          <a:p/>
        </p:txBody>
      </p:sp>
      <p:sp>
        <p:nvSpPr>
          <p:cNvPr id="102" name="Shape 102"/>
          <p:cNvSpPr txBox="1"/>
          <p:nvPr>
            <p:ph idx="11" type="ftr"/>
          </p:nvPr>
        </p:nvSpPr>
        <p:spPr>
          <a:xfrm>
            <a:off x="593281" y="4923990"/>
            <a:ext cx="6629400" cy="171300"/>
          </a:xfrm>
          <a:prstGeom prst="rect">
            <a:avLst/>
          </a:prstGeom>
          <a:noFill/>
          <a:ln>
            <a:noFill/>
          </a:ln>
        </p:spPr>
        <p:txBody>
          <a:bodyPr anchorCtr="1" anchor="t" bIns="91425" lIns="91425" rIns="91425" tIns="91425"/>
          <a:lstStyle>
            <a:lvl1pPr indent="0" lvl="0" marL="0" marR="0" rtl="0" algn="l">
              <a:spcBef>
                <a:spcPts val="0"/>
              </a:spcBef>
              <a:defRPr/>
            </a:lvl1pPr>
            <a:lvl2pPr indent="0" lvl="1" marL="457200" marR="0" rtl="0" algn="l">
              <a:spcBef>
                <a:spcPts val="0"/>
              </a:spcBef>
              <a:defRPr/>
            </a:lvl2pPr>
            <a:lvl3pPr indent="0" lvl="2" marL="914400" marR="0" rtl="0" algn="l">
              <a:spcBef>
                <a:spcPts val="0"/>
              </a:spcBef>
              <a:defRPr/>
            </a:lvl3pPr>
            <a:lvl4pPr indent="0" lvl="3" marL="1371600" marR="0" rtl="0" algn="l">
              <a:spcBef>
                <a:spcPts val="0"/>
              </a:spcBef>
              <a:defRPr/>
            </a:lvl4pPr>
            <a:lvl5pPr indent="0" lvl="4" marL="1828800" marR="0" rtl="0" algn="l">
              <a:spcBef>
                <a:spcPts val="0"/>
              </a:spcBef>
              <a:defRPr/>
            </a:lvl5pPr>
            <a:lvl6pPr indent="0" lvl="5" marL="2286000" marR="0" rtl="0" algn="l">
              <a:spcBef>
                <a:spcPts val="0"/>
              </a:spcBef>
              <a:defRPr/>
            </a:lvl6pPr>
            <a:lvl7pPr indent="0" lvl="6" marL="2743200" marR="0" rtl="0" algn="l">
              <a:spcBef>
                <a:spcPts val="0"/>
              </a:spcBef>
              <a:defRPr/>
            </a:lvl7pPr>
            <a:lvl8pPr indent="0" lvl="7" marL="3200400" marR="0" rtl="0" algn="l">
              <a:spcBef>
                <a:spcPts val="0"/>
              </a:spcBef>
              <a:defRPr/>
            </a:lvl8pPr>
            <a:lvl9pPr indent="0" lvl="8" marL="3657600" marR="0" rtl="0" algn="l">
              <a:spcBef>
                <a:spcPts val="0"/>
              </a:spcBef>
              <a:defRPr/>
            </a:lvl9pPr>
          </a:lstStyle>
          <a:p/>
        </p:txBody>
      </p:sp>
      <p:sp>
        <p:nvSpPr>
          <p:cNvPr id="103" name="Shape 103"/>
          <p:cNvSpPr txBox="1"/>
          <p:nvPr>
            <p:ph idx="12" type="sldNum"/>
          </p:nvPr>
        </p:nvSpPr>
        <p:spPr>
          <a:xfrm>
            <a:off x="0" y="4802500"/>
            <a:ext cx="502800" cy="171300"/>
          </a:xfrm>
          <a:prstGeom prst="rect">
            <a:avLst/>
          </a:prstGeom>
          <a:noFill/>
          <a:ln>
            <a:noFill/>
          </a:ln>
        </p:spPr>
        <p:txBody>
          <a:bodyPr anchorCtr="1" anchor="t" bIns="45700" lIns="91425" rIns="91425" tIns="45700">
            <a:noAutofit/>
          </a:bodyPr>
          <a:lstStyle/>
          <a:p>
            <a:pPr indent="0" lvl="0" marL="0" marR="0" rtl="0" algn="l">
              <a:spcBef>
                <a:spcPts val="0"/>
              </a:spcBef>
              <a:buSzPct val="25000"/>
              <a:buNone/>
            </a:pPr>
            <a:fld id="{00000000-1234-1234-1234-123412341234}" type="slidenum">
              <a:rPr b="0" i="0" lang="en" sz="1800" u="none" cap="none" strike="noStrike">
                <a:solidFill>
                  <a:schemeClr val="dk1"/>
                </a:solidFill>
                <a:latin typeface="Calibri"/>
                <a:ea typeface="Calibri"/>
                <a:cs typeface="Calibri"/>
                <a:sym typeface="Calibri"/>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1.png"/><Relationship Id="rId3" Type="http://schemas.openxmlformats.org/officeDocument/2006/relationships/slideLayout" Target="../slideLayouts/slideLayout12.xml"/><Relationship Id="rId4" Type="http://schemas.openxmlformats.org/officeDocument/2006/relationships/slideLayout" Target="../slideLayouts/slideLayout13.xml"/><Relationship Id="rId5"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2.png"/><Relationship Id="rId3" Type="http://schemas.openxmlformats.org/officeDocument/2006/relationships/slideLayout" Target="../slideLayouts/slideLayout14.xml"/><Relationship Id="rId4" Type="http://schemas.openxmlformats.org/officeDocument/2006/relationships/slideLayout" Target="../slideLayouts/slideLayout15.xml"/><Relationship Id="rId10"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9.png"/><Relationship Id="rId3" Type="http://schemas.openxmlformats.org/officeDocument/2006/relationships/slideLayout" Target="../slideLayouts/slideLayout21.xml"/><Relationship Id="rId4" Type="http://schemas.openxmlformats.org/officeDocument/2006/relationships/slideLayout" Target="../slideLayouts/slideLayout22.xml"/><Relationship Id="rId5"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0" name="Shape 50"/>
        <p:cNvGrpSpPr/>
        <p:nvPr/>
      </p:nvGrpSpPr>
      <p:grpSpPr>
        <a:xfrm>
          <a:off x="0" y="0"/>
          <a:ext cx="0" cy="0"/>
          <a:chOff x="0" y="0"/>
          <a:chExt cx="0" cy="0"/>
        </a:xfrm>
      </p:grpSpPr>
      <p:pic>
        <p:nvPicPr>
          <p:cNvPr id="51" name="Shape 51"/>
          <p:cNvPicPr preferRelativeResize="0"/>
          <p:nvPr/>
        </p:nvPicPr>
        <p:blipFill rotWithShape="1">
          <a:blip r:embed="rId1">
            <a:alphaModFix/>
          </a:blip>
          <a:srcRect b="0" l="0" r="0" t="0"/>
          <a:stretch/>
        </p:blipFill>
        <p:spPr>
          <a:xfrm>
            <a:off x="358" y="269"/>
            <a:ext cx="9160200" cy="5155500"/>
          </a:xfrm>
          <a:prstGeom prst="rect">
            <a:avLst/>
          </a:prstGeom>
          <a:noFill/>
          <a:ln>
            <a:noFill/>
          </a:ln>
        </p:spPr>
      </p:pic>
      <p:sp>
        <p:nvSpPr>
          <p:cNvPr id="52" name="Shape 52"/>
          <p:cNvSpPr txBox="1"/>
          <p:nvPr>
            <p:ph type="title"/>
          </p:nvPr>
        </p:nvSpPr>
        <p:spPr>
          <a:xfrm>
            <a:off x="2560325" y="2021759"/>
            <a:ext cx="5120700" cy="858598"/>
          </a:xfrm>
          <a:prstGeom prst="rect">
            <a:avLst/>
          </a:prstGeom>
          <a:noFill/>
          <a:ln>
            <a:noFill/>
          </a:ln>
        </p:spPr>
        <p:txBody>
          <a:bodyPr anchorCtr="1" anchor="ctr" bIns="91425" lIns="91425" rIns="91425" tIns="91425"/>
          <a:lstStyle>
            <a:lvl1pPr indent="0" lvl="0" marL="0" marR="0" rtl="0" algn="ctr">
              <a:lnSpc>
                <a:spcPct val="100000"/>
              </a:lnSpc>
              <a:spcBef>
                <a:spcPts val="0"/>
              </a:spcBef>
              <a:spcAft>
                <a:spcPts val="0"/>
              </a:spcAft>
              <a:buClr>
                <a:schemeClr val="dk1"/>
              </a:buClr>
              <a:buFont typeface="Proxima Nova"/>
              <a:buNone/>
              <a:defRPr b="0" i="0" sz="1400" u="none" cap="none" strike="noStrike">
                <a:solidFill>
                  <a:srgbClr val="000000"/>
                </a:solidFill>
                <a:latin typeface="Proxima Nova"/>
                <a:ea typeface="Proxima Nova"/>
                <a:cs typeface="Proxima Nova"/>
                <a:sym typeface="Proxima Nova"/>
              </a:defRPr>
            </a:lvl1pPr>
            <a:lvl2pPr indent="0" lvl="1" marL="0" marR="0" rtl="0" algn="l">
              <a:spcBef>
                <a:spcPts val="0"/>
              </a:spcBef>
              <a:defRPr b="0" i="0" sz="1400" u="none" cap="none" strike="noStrike"/>
            </a:lvl2pPr>
            <a:lvl3pPr indent="0" lvl="2" marL="0" marR="0" rtl="0" algn="l">
              <a:spcBef>
                <a:spcPts val="0"/>
              </a:spcBef>
              <a:defRPr b="0" i="0" sz="1400" u="none" cap="none" strike="noStrike"/>
            </a:lvl3pPr>
            <a:lvl4pPr indent="0" lvl="3" marL="0" marR="0" rtl="0" algn="l">
              <a:spcBef>
                <a:spcPts val="0"/>
              </a:spcBef>
              <a:defRPr b="0" i="0" sz="1400" u="none" cap="none" strike="noStrike"/>
            </a:lvl4pPr>
            <a:lvl5pPr indent="0" lvl="4" marL="0" marR="0" rtl="0" algn="l">
              <a:spcBef>
                <a:spcPts val="0"/>
              </a:spcBef>
              <a:defRPr b="0" i="0" sz="1400" u="none" cap="none" strike="noStrike"/>
            </a:lvl5pPr>
            <a:lvl6pPr indent="0" lvl="5" marL="0" marR="0" rtl="0" algn="l">
              <a:spcBef>
                <a:spcPts val="0"/>
              </a:spcBef>
              <a:defRPr b="0" i="0" sz="1400" u="none" cap="none" strike="noStrike"/>
            </a:lvl6pPr>
            <a:lvl7pPr indent="0" lvl="6" marL="0" marR="0" rtl="0" algn="l">
              <a:spcBef>
                <a:spcPts val="0"/>
              </a:spcBef>
              <a:defRPr b="0" i="0" sz="1400" u="none" cap="none" strike="noStrike"/>
            </a:lvl7pPr>
            <a:lvl8pPr indent="0" lvl="7" marL="0" marR="0" rtl="0" algn="l">
              <a:spcBef>
                <a:spcPts val="0"/>
              </a:spcBef>
              <a:defRPr b="0" i="0" sz="1400" u="none" cap="none" strike="noStrike"/>
            </a:lvl8pPr>
            <a:lvl9pPr indent="0" lvl="8" marL="0" marR="0" rtl="0" algn="l">
              <a:spcBef>
                <a:spcPts val="0"/>
              </a:spcBef>
              <a:defRPr b="0" i="0" sz="1400" u="none" cap="none" strike="noStrike"/>
            </a:lvl9pPr>
          </a:lstStyle>
          <a:p/>
        </p:txBody>
      </p:sp>
      <p:sp>
        <p:nvSpPr>
          <p:cNvPr id="53" name="Shape 53"/>
          <p:cNvSpPr txBox="1"/>
          <p:nvPr>
            <p:ph idx="1" type="body"/>
          </p:nvPr>
        </p:nvSpPr>
        <p:spPr>
          <a:xfrm>
            <a:off x="2175124" y="3489208"/>
            <a:ext cx="5505898" cy="2983200"/>
          </a:xfrm>
          <a:prstGeom prst="rect">
            <a:avLst/>
          </a:prstGeom>
          <a:noFill/>
          <a:ln>
            <a:noFill/>
          </a:ln>
        </p:spPr>
        <p:txBody>
          <a:bodyPr anchorCtr="1" anchor="t" bIns="91425" lIns="91425" rIns="91425" tIns="91425"/>
          <a:lstStyle>
            <a:lvl1pPr indent="-50800" lvl="0" marL="342900" marR="0" rtl="0" algn="l">
              <a:lnSpc>
                <a:spcPct val="100000"/>
              </a:lnSpc>
              <a:spcBef>
                <a:spcPts val="600"/>
              </a:spcBef>
              <a:spcAft>
                <a:spcPts val="0"/>
              </a:spcAft>
              <a:buClr>
                <a:schemeClr val="dk1"/>
              </a:buClr>
              <a:buFont typeface="Proxima Nova"/>
              <a:buChar char="•"/>
              <a:defRPr b="0" i="0" sz="1400" u="none" cap="none" strike="noStrike">
                <a:solidFill>
                  <a:srgbClr val="000000"/>
                </a:solidFill>
                <a:latin typeface="Proxima Nova"/>
                <a:ea typeface="Proxima Nova"/>
                <a:cs typeface="Proxima Nova"/>
                <a:sym typeface="Proxima Nova"/>
              </a:defRPr>
            </a:lvl1pPr>
            <a:lvl2pPr indent="-12700" lvl="1" marL="736600" marR="0" rtl="0" algn="l">
              <a:lnSpc>
                <a:spcPct val="100000"/>
              </a:lnSpc>
              <a:spcBef>
                <a:spcPts val="600"/>
              </a:spcBef>
              <a:spcAft>
                <a:spcPts val="0"/>
              </a:spcAft>
              <a:buClr>
                <a:schemeClr val="dk1"/>
              </a:buClr>
              <a:buFont typeface="Proxima Nova"/>
              <a:buChar char="–"/>
              <a:defRPr b="0" i="0" sz="1400" u="none" cap="none" strike="noStrike">
                <a:solidFill>
                  <a:srgbClr val="000000"/>
                </a:solidFill>
                <a:latin typeface="Proxima Nova"/>
                <a:ea typeface="Proxima Nova"/>
                <a:cs typeface="Proxima Nova"/>
                <a:sym typeface="Proxima Nova"/>
              </a:defRPr>
            </a:lvl2pPr>
            <a:lvl3pPr indent="12700" lvl="2" marL="1143000" marR="0" rtl="0" algn="l">
              <a:lnSpc>
                <a:spcPct val="100000"/>
              </a:lnSpc>
              <a:spcBef>
                <a:spcPts val="500"/>
              </a:spcBef>
              <a:spcAft>
                <a:spcPts val="0"/>
              </a:spcAft>
              <a:buClr>
                <a:schemeClr val="dk1"/>
              </a:buClr>
              <a:buFont typeface="Proxima Nova"/>
              <a:buChar char="•"/>
              <a:defRPr b="0" i="0" sz="1400" u="none" cap="none" strike="noStrike">
                <a:solidFill>
                  <a:srgbClr val="000000"/>
                </a:solidFill>
                <a:latin typeface="Proxima Nova"/>
                <a:ea typeface="Proxima Nova"/>
                <a:cs typeface="Proxima Nova"/>
                <a:sym typeface="Proxima Nova"/>
              </a:defRPr>
            </a:lvl3pPr>
            <a:lvl4pPr indent="-12700" lvl="3" marL="1600200" marR="0" rtl="0" algn="l">
              <a:lnSpc>
                <a:spcPct val="100000"/>
              </a:lnSpc>
              <a:spcBef>
                <a:spcPts val="400"/>
              </a:spcBef>
              <a:spcAft>
                <a:spcPts val="0"/>
              </a:spcAft>
              <a:buClr>
                <a:schemeClr val="dk1"/>
              </a:buClr>
              <a:buFont typeface="Proxima Nova"/>
              <a:buChar char="–"/>
              <a:defRPr b="0" i="0" sz="1400" u="none" cap="none" strike="noStrike">
                <a:solidFill>
                  <a:srgbClr val="000000"/>
                </a:solidFill>
                <a:latin typeface="Proxima Nova"/>
                <a:ea typeface="Proxima Nova"/>
                <a:cs typeface="Proxima Nova"/>
                <a:sym typeface="Proxima Nova"/>
              </a:defRPr>
            </a:lvl4pPr>
            <a:lvl5pPr indent="-12700" lvl="4" marL="2057400" marR="0" rtl="0" algn="l">
              <a:lnSpc>
                <a:spcPct val="100000"/>
              </a:lnSpc>
              <a:spcBef>
                <a:spcPts val="400"/>
              </a:spcBef>
              <a:spcAft>
                <a:spcPts val="0"/>
              </a:spcAft>
              <a:buClr>
                <a:schemeClr val="dk1"/>
              </a:buClr>
              <a:buFont typeface="Proxima Nova"/>
              <a:buChar char="»"/>
              <a:defRPr b="0" i="0" sz="1400" u="none" cap="none" strike="noStrike">
                <a:solidFill>
                  <a:srgbClr val="000000"/>
                </a:solidFill>
                <a:latin typeface="Proxima Nova"/>
                <a:ea typeface="Proxima Nova"/>
                <a:cs typeface="Proxima Nova"/>
                <a:sym typeface="Proxima Nova"/>
              </a:defRPr>
            </a:lvl5pPr>
            <a:lvl6pPr indent="-12700" lvl="5" marL="2514600" marR="0" rtl="0" algn="l">
              <a:lnSpc>
                <a:spcPct val="100000"/>
              </a:lnSpc>
              <a:spcBef>
                <a:spcPts val="400"/>
              </a:spcBef>
              <a:spcAft>
                <a:spcPts val="0"/>
              </a:spcAft>
              <a:buClr>
                <a:schemeClr val="dk1"/>
              </a:buClr>
              <a:buFont typeface="Proxima Nova"/>
              <a:buChar char="•"/>
              <a:defRPr b="0" i="0" sz="1400" u="none" cap="none" strike="noStrike">
                <a:solidFill>
                  <a:srgbClr val="000000"/>
                </a:solidFill>
                <a:latin typeface="Proxima Nova"/>
                <a:ea typeface="Proxima Nova"/>
                <a:cs typeface="Proxima Nova"/>
                <a:sym typeface="Proxima Nova"/>
              </a:defRPr>
            </a:lvl6pPr>
            <a:lvl7pPr indent="-12700" lvl="6" marL="2971800" marR="0" rtl="0" algn="l">
              <a:lnSpc>
                <a:spcPct val="100000"/>
              </a:lnSpc>
              <a:spcBef>
                <a:spcPts val="400"/>
              </a:spcBef>
              <a:spcAft>
                <a:spcPts val="0"/>
              </a:spcAft>
              <a:buClr>
                <a:schemeClr val="dk1"/>
              </a:buClr>
              <a:buFont typeface="Proxima Nova"/>
              <a:buChar char="•"/>
              <a:defRPr b="0" i="0" sz="1400" u="none" cap="none" strike="noStrike">
                <a:solidFill>
                  <a:srgbClr val="000000"/>
                </a:solidFill>
                <a:latin typeface="Proxima Nova"/>
                <a:ea typeface="Proxima Nova"/>
                <a:cs typeface="Proxima Nova"/>
                <a:sym typeface="Proxima Nova"/>
              </a:defRPr>
            </a:lvl7pPr>
            <a:lvl8pPr indent="-12700" lvl="7" marL="3429000" marR="0" rtl="0" algn="l">
              <a:lnSpc>
                <a:spcPct val="100000"/>
              </a:lnSpc>
              <a:spcBef>
                <a:spcPts val="400"/>
              </a:spcBef>
              <a:spcAft>
                <a:spcPts val="0"/>
              </a:spcAft>
              <a:buClr>
                <a:schemeClr val="dk1"/>
              </a:buClr>
              <a:buFont typeface="Proxima Nova"/>
              <a:buChar char="•"/>
              <a:defRPr b="0" i="0" sz="1400" u="none" cap="none" strike="noStrike">
                <a:solidFill>
                  <a:srgbClr val="000000"/>
                </a:solidFill>
                <a:latin typeface="Proxima Nova"/>
                <a:ea typeface="Proxima Nova"/>
                <a:cs typeface="Proxima Nova"/>
                <a:sym typeface="Proxima Nova"/>
              </a:defRPr>
            </a:lvl8pPr>
            <a:lvl9pPr indent="-12700" lvl="8" marL="3886200" marR="0" rtl="0" algn="l">
              <a:lnSpc>
                <a:spcPct val="100000"/>
              </a:lnSpc>
              <a:spcBef>
                <a:spcPts val="400"/>
              </a:spcBef>
              <a:spcAft>
                <a:spcPts val="0"/>
              </a:spcAft>
              <a:buClr>
                <a:schemeClr val="dk1"/>
              </a:buClr>
              <a:buFont typeface="Proxima Nova"/>
              <a:buChar char="•"/>
              <a:defRPr b="0" i="0" sz="1400" u="none" cap="none" strike="noStrike">
                <a:solidFill>
                  <a:srgbClr val="000000"/>
                </a:solidFill>
                <a:latin typeface="Proxima Nova"/>
                <a:ea typeface="Proxima Nova"/>
                <a:cs typeface="Proxima Nova"/>
                <a:sym typeface="Proxima Nova"/>
              </a:defRPr>
            </a:lvl9pPr>
          </a:lstStyle>
          <a:p/>
        </p:txBody>
      </p:sp>
      <p:pic>
        <p:nvPicPr>
          <p:cNvPr id="54" name="Shape 54"/>
          <p:cNvPicPr preferRelativeResize="0"/>
          <p:nvPr/>
        </p:nvPicPr>
        <p:blipFill rotWithShape="1">
          <a:blip r:embed="rId2">
            <a:alphaModFix/>
          </a:blip>
          <a:srcRect b="0" l="0" r="0" t="0"/>
          <a:stretch/>
        </p:blipFill>
        <p:spPr>
          <a:xfrm>
            <a:off x="1833848" y="1540625"/>
            <a:ext cx="1432200" cy="452700"/>
          </a:xfrm>
          <a:prstGeom prst="rect">
            <a:avLst/>
          </a:prstGeom>
          <a:noFill/>
          <a:ln>
            <a:noFill/>
          </a:ln>
        </p:spPr>
      </p:pic>
      <p:sp>
        <p:nvSpPr>
          <p:cNvPr id="55" name="Shape 55"/>
          <p:cNvSpPr txBox="1"/>
          <p:nvPr>
            <p:ph idx="12" type="sldNum"/>
          </p:nvPr>
        </p:nvSpPr>
        <p:spPr>
          <a:xfrm>
            <a:off x="8556783" y="4749850"/>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300"/>
              <a:t>‹#›</a:t>
            </a:fld>
          </a:p>
        </p:txBody>
      </p:sp>
    </p:spTree>
  </p:cSld>
  <p:clrMap accent1="accent1" accent2="accent2" accent3="accent3" accent4="accent4" accent5="accent5" accent6="accent6" bg1="lt1" bg2="dk2" tx1="dk1" tx2="lt2" folHlink="folHlink" hlink="hlink"/>
  <p:sldLayoutIdLst>
    <p:sldLayoutId id="2147483659" r:id="rId3"/>
    <p:sldLayoutId id="2147483660"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rotWithShape="1">
          <a:blip r:embed="rId1">
            <a:alphaModFix/>
          </a:blip>
          <a:stretch>
            <a:fillRect b="0" l="0" r="0" t="0"/>
          </a:stretch>
        </a:blipFill>
      </p:bgPr>
    </p:bg>
    <p:spTree>
      <p:nvGrpSpPr>
        <p:cNvPr id="64" name="Shape 64"/>
        <p:cNvGrpSpPr/>
        <p:nvPr/>
      </p:nvGrpSpPr>
      <p:grpSpPr>
        <a:xfrm>
          <a:off x="0" y="0"/>
          <a:ext cx="0" cy="0"/>
          <a:chOff x="0" y="0"/>
          <a:chExt cx="0" cy="0"/>
        </a:xfrm>
      </p:grpSpPr>
      <p:sp>
        <p:nvSpPr>
          <p:cNvPr id="65" name="Shape 65"/>
          <p:cNvSpPr txBox="1"/>
          <p:nvPr>
            <p:ph type="title"/>
          </p:nvPr>
        </p:nvSpPr>
        <p:spPr>
          <a:xfrm>
            <a:off x="826650" y="1660725"/>
            <a:ext cx="7490700" cy="18222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lt1"/>
              </a:buClr>
              <a:buFont typeface="Proxima Nova"/>
              <a:buNone/>
              <a:defRPr b="1" i="0" sz="3200" u="none" cap="none" strike="noStrike">
                <a:solidFill>
                  <a:schemeClr val="lt1"/>
                </a:solidFill>
                <a:latin typeface="Proxima Nova"/>
                <a:ea typeface="Proxima Nova"/>
                <a:cs typeface="Proxima Nova"/>
                <a:sym typeface="Proxima Nova"/>
              </a:defRPr>
            </a:lvl1pPr>
            <a:lvl2pPr indent="0" lvl="1" marL="0" marR="0" rtl="0" algn="ctr">
              <a:spcBef>
                <a:spcPts val="0"/>
              </a:spcBef>
              <a:buClr>
                <a:schemeClr val="lt1"/>
              </a:buClr>
              <a:buFont typeface="Proxima Nova"/>
              <a:buNone/>
              <a:defRPr b="1" i="0" sz="3200" u="none" cap="none" strike="noStrike">
                <a:solidFill>
                  <a:schemeClr val="lt1"/>
                </a:solidFill>
                <a:latin typeface="Proxima Nova"/>
                <a:ea typeface="Proxima Nova"/>
                <a:cs typeface="Proxima Nova"/>
                <a:sym typeface="Proxima Nova"/>
              </a:defRPr>
            </a:lvl2pPr>
            <a:lvl3pPr indent="0" lvl="2" marL="0" marR="0" rtl="0" algn="ctr">
              <a:spcBef>
                <a:spcPts val="0"/>
              </a:spcBef>
              <a:buClr>
                <a:schemeClr val="lt1"/>
              </a:buClr>
              <a:buFont typeface="Proxima Nova"/>
              <a:buNone/>
              <a:defRPr b="1" i="0" sz="3200" u="none" cap="none" strike="noStrike">
                <a:solidFill>
                  <a:schemeClr val="lt1"/>
                </a:solidFill>
                <a:latin typeface="Proxima Nova"/>
                <a:ea typeface="Proxima Nova"/>
                <a:cs typeface="Proxima Nova"/>
                <a:sym typeface="Proxima Nova"/>
              </a:defRPr>
            </a:lvl3pPr>
            <a:lvl4pPr indent="0" lvl="3" marL="0" marR="0" rtl="0" algn="ctr">
              <a:spcBef>
                <a:spcPts val="0"/>
              </a:spcBef>
              <a:buClr>
                <a:schemeClr val="lt1"/>
              </a:buClr>
              <a:buFont typeface="Proxima Nova"/>
              <a:buNone/>
              <a:defRPr b="1" i="0" sz="3200" u="none" cap="none" strike="noStrike">
                <a:solidFill>
                  <a:schemeClr val="lt1"/>
                </a:solidFill>
                <a:latin typeface="Proxima Nova"/>
                <a:ea typeface="Proxima Nova"/>
                <a:cs typeface="Proxima Nova"/>
                <a:sym typeface="Proxima Nova"/>
              </a:defRPr>
            </a:lvl4pPr>
            <a:lvl5pPr indent="0" lvl="4" marL="0" marR="0" rtl="0" algn="ctr">
              <a:spcBef>
                <a:spcPts val="0"/>
              </a:spcBef>
              <a:buClr>
                <a:schemeClr val="lt1"/>
              </a:buClr>
              <a:buFont typeface="Proxima Nova"/>
              <a:buNone/>
              <a:defRPr b="1" i="0" sz="3200" u="none" cap="none" strike="noStrike">
                <a:solidFill>
                  <a:schemeClr val="lt1"/>
                </a:solidFill>
                <a:latin typeface="Proxima Nova"/>
                <a:ea typeface="Proxima Nova"/>
                <a:cs typeface="Proxima Nova"/>
                <a:sym typeface="Proxima Nova"/>
              </a:defRPr>
            </a:lvl5pPr>
            <a:lvl6pPr indent="0" lvl="5" marL="0" marR="0" rtl="0" algn="ctr">
              <a:spcBef>
                <a:spcPts val="0"/>
              </a:spcBef>
              <a:buClr>
                <a:schemeClr val="lt1"/>
              </a:buClr>
              <a:buFont typeface="Proxima Nova"/>
              <a:buNone/>
              <a:defRPr b="1" i="0" sz="3200" u="none" cap="none" strike="noStrike">
                <a:solidFill>
                  <a:schemeClr val="lt1"/>
                </a:solidFill>
                <a:latin typeface="Proxima Nova"/>
                <a:ea typeface="Proxima Nova"/>
                <a:cs typeface="Proxima Nova"/>
                <a:sym typeface="Proxima Nova"/>
              </a:defRPr>
            </a:lvl6pPr>
            <a:lvl7pPr indent="0" lvl="6" marL="0" marR="0" rtl="0" algn="ctr">
              <a:spcBef>
                <a:spcPts val="0"/>
              </a:spcBef>
              <a:buClr>
                <a:schemeClr val="lt1"/>
              </a:buClr>
              <a:buFont typeface="Proxima Nova"/>
              <a:buNone/>
              <a:defRPr b="1" i="0" sz="3200" u="none" cap="none" strike="noStrike">
                <a:solidFill>
                  <a:schemeClr val="lt1"/>
                </a:solidFill>
                <a:latin typeface="Proxima Nova"/>
                <a:ea typeface="Proxima Nova"/>
                <a:cs typeface="Proxima Nova"/>
                <a:sym typeface="Proxima Nova"/>
              </a:defRPr>
            </a:lvl7pPr>
            <a:lvl8pPr indent="0" lvl="7" marL="0" marR="0" rtl="0" algn="ctr">
              <a:spcBef>
                <a:spcPts val="0"/>
              </a:spcBef>
              <a:buClr>
                <a:schemeClr val="lt1"/>
              </a:buClr>
              <a:buFont typeface="Proxima Nova"/>
              <a:buNone/>
              <a:defRPr b="1" i="0" sz="3200" u="none" cap="none" strike="noStrike">
                <a:solidFill>
                  <a:schemeClr val="lt1"/>
                </a:solidFill>
                <a:latin typeface="Proxima Nova"/>
                <a:ea typeface="Proxima Nova"/>
                <a:cs typeface="Proxima Nova"/>
                <a:sym typeface="Proxima Nova"/>
              </a:defRPr>
            </a:lvl8pPr>
            <a:lvl9pPr indent="0" lvl="8" marL="0" marR="0" rtl="0" algn="ctr">
              <a:spcBef>
                <a:spcPts val="0"/>
              </a:spcBef>
              <a:buClr>
                <a:schemeClr val="lt1"/>
              </a:buClr>
              <a:buFont typeface="Proxima Nova"/>
              <a:buNone/>
              <a:defRPr b="1" i="0" sz="3200" u="none" cap="none" strike="noStrike">
                <a:solidFill>
                  <a:schemeClr val="lt1"/>
                </a:solidFill>
                <a:latin typeface="Proxima Nova"/>
                <a:ea typeface="Proxima Nova"/>
                <a:cs typeface="Proxima Nova"/>
                <a:sym typeface="Proxima Nova"/>
              </a:defRPr>
            </a:lvl9pPr>
          </a:lstStyle>
          <a:p/>
        </p:txBody>
      </p:sp>
      <p:pic>
        <p:nvPicPr>
          <p:cNvPr id="66" name="Shape 66"/>
          <p:cNvPicPr preferRelativeResize="0"/>
          <p:nvPr/>
        </p:nvPicPr>
        <p:blipFill rotWithShape="1">
          <a:blip r:embed="rId2">
            <a:alphaModFix/>
          </a:blip>
          <a:srcRect b="0" l="0" r="0" t="0"/>
          <a:stretch/>
        </p:blipFill>
        <p:spPr>
          <a:xfrm>
            <a:off x="8327450" y="4816657"/>
            <a:ext cx="654673" cy="214733"/>
          </a:xfrm>
          <a:prstGeom prst="rect">
            <a:avLst/>
          </a:prstGeom>
          <a:noFill/>
          <a:ln>
            <a:noFill/>
          </a:ln>
        </p:spPr>
      </p:pic>
      <p:sp>
        <p:nvSpPr>
          <p:cNvPr id="67" name="Shape 67"/>
          <p:cNvSpPr txBox="1"/>
          <p:nvPr>
            <p:ph idx="12" type="sldNum"/>
          </p:nvPr>
        </p:nvSpPr>
        <p:spPr>
          <a:xfrm>
            <a:off x="8556783" y="4749850"/>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300">
                <a:solidFill>
                  <a:schemeClr val="lt1"/>
                </a:solidFill>
                <a:latin typeface="Proxima Nova"/>
                <a:ea typeface="Proxima Nova"/>
                <a:cs typeface="Proxima Nova"/>
                <a:sym typeface="Proxima Nova"/>
              </a:rPr>
              <a:t>‹#›</a:t>
            </a:fld>
          </a:p>
        </p:txBody>
      </p:sp>
    </p:spTree>
  </p:cSld>
  <p:clrMap accent1="accent1" accent2="accent2" accent3="accent3" accent4="accent4" accent5="accent5" accent6="accent6" bg1="lt1" bg2="dk2" tx1="dk1" tx2="lt2" folHlink="folHlink" hlink="hlink"/>
  <p:sldLayoutIdLst>
    <p:sldLayoutId id="2147483661" r:id="rId3"/>
    <p:sldLayoutId id="2147483662" r:id="rId4"/>
    <p:sldLayoutId id="2147483663" r:id="rId5"/>
    <p:sldLayoutId id="2147483664" r:id="rId6"/>
    <p:sldLayoutId id="2147483665" r:id="rId7"/>
    <p:sldLayoutId id="2147483666" r:id="rId8"/>
    <p:sldLayoutId id="2147483667" r:id="rId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89" name="Shape 89"/>
        <p:cNvGrpSpPr/>
        <p:nvPr/>
      </p:nvGrpSpPr>
      <p:grpSpPr>
        <a:xfrm>
          <a:off x="0" y="0"/>
          <a:ext cx="0" cy="0"/>
          <a:chOff x="0" y="0"/>
          <a:chExt cx="0" cy="0"/>
        </a:xfrm>
      </p:grpSpPr>
      <p:pic>
        <p:nvPicPr>
          <p:cNvPr descr="1000000000000BB8000008CA53FA6FC7.png" id="90" name="Shape 90"/>
          <p:cNvPicPr preferRelativeResize="0"/>
          <p:nvPr/>
        </p:nvPicPr>
        <p:blipFill rotWithShape="1">
          <a:blip r:embed="rId1">
            <a:alphaModFix/>
          </a:blip>
          <a:srcRect b="0" l="0" r="0" t="0"/>
          <a:stretch/>
        </p:blipFill>
        <p:spPr>
          <a:xfrm>
            <a:off x="0" y="0"/>
            <a:ext cx="9167700" cy="5155500"/>
          </a:xfrm>
          <a:prstGeom prst="rect">
            <a:avLst/>
          </a:prstGeom>
          <a:noFill/>
          <a:ln>
            <a:noFill/>
          </a:ln>
        </p:spPr>
      </p:pic>
      <p:pic>
        <p:nvPicPr>
          <p:cNvPr descr="10000201000000EA0000004B3C12ECD8.png" id="91" name="Shape 91"/>
          <p:cNvPicPr preferRelativeResize="0"/>
          <p:nvPr/>
        </p:nvPicPr>
        <p:blipFill rotWithShape="1">
          <a:blip r:embed="rId2">
            <a:alphaModFix/>
          </a:blip>
          <a:srcRect b="0" l="-21006" r="0" t="0"/>
          <a:stretch/>
        </p:blipFill>
        <p:spPr>
          <a:xfrm>
            <a:off x="8219286" y="4835531"/>
            <a:ext cx="712800" cy="171300"/>
          </a:xfrm>
          <a:prstGeom prst="rect">
            <a:avLst/>
          </a:prstGeom>
          <a:noFill/>
          <a:ln>
            <a:noFill/>
          </a:ln>
        </p:spPr>
      </p:pic>
      <p:sp>
        <p:nvSpPr>
          <p:cNvPr id="92" name="Shape 92"/>
          <p:cNvSpPr txBox="1"/>
          <p:nvPr>
            <p:ph type="title"/>
          </p:nvPr>
        </p:nvSpPr>
        <p:spPr>
          <a:xfrm>
            <a:off x="685800" y="0"/>
            <a:ext cx="7772400" cy="1063200"/>
          </a:xfrm>
          <a:prstGeom prst="rect">
            <a:avLst/>
          </a:prstGeom>
          <a:noFill/>
          <a:ln>
            <a:noFill/>
          </a:ln>
        </p:spPr>
        <p:txBody>
          <a:bodyPr anchorCtr="0" anchor="b" bIns="91425" lIns="91425" rIns="91425" tIns="91425"/>
          <a:lstStyle>
            <a:lvl1pPr indent="0" lvl="0" marL="0" marR="0" rtl="0" algn="l">
              <a:spcBef>
                <a:spcPts val="0"/>
              </a:spcBef>
              <a:spcAft>
                <a:spcPts val="0"/>
              </a:spcAft>
              <a:buFont typeface="Proxima Nova"/>
              <a:defRPr>
                <a:latin typeface="Proxima Nova"/>
                <a:ea typeface="Proxima Nova"/>
                <a:cs typeface="Proxima Nova"/>
                <a:sym typeface="Proxima Nova"/>
              </a:defRPr>
            </a:lvl1pPr>
            <a:lvl2pPr indent="0" lvl="1" marL="0" marR="0" rtl="0" algn="l">
              <a:spcBef>
                <a:spcPts val="0"/>
              </a:spcBef>
              <a:spcAft>
                <a:spcPts val="0"/>
              </a:spcAft>
              <a:buFont typeface="Proxima Nova"/>
              <a:defRPr>
                <a:latin typeface="Proxima Nova"/>
                <a:ea typeface="Proxima Nova"/>
                <a:cs typeface="Proxima Nova"/>
                <a:sym typeface="Proxima Nova"/>
              </a:defRPr>
            </a:lvl2pPr>
            <a:lvl3pPr indent="0" lvl="2" marL="0" marR="0" rtl="0" algn="l">
              <a:spcBef>
                <a:spcPts val="0"/>
              </a:spcBef>
              <a:spcAft>
                <a:spcPts val="0"/>
              </a:spcAft>
              <a:buFont typeface="Proxima Nova"/>
              <a:defRPr>
                <a:latin typeface="Proxima Nova"/>
                <a:ea typeface="Proxima Nova"/>
                <a:cs typeface="Proxima Nova"/>
                <a:sym typeface="Proxima Nova"/>
              </a:defRPr>
            </a:lvl3pPr>
            <a:lvl4pPr indent="0" lvl="3" marL="0" marR="0" rtl="0" algn="l">
              <a:spcBef>
                <a:spcPts val="0"/>
              </a:spcBef>
              <a:spcAft>
                <a:spcPts val="0"/>
              </a:spcAft>
              <a:buFont typeface="Proxima Nova"/>
              <a:defRPr>
                <a:latin typeface="Proxima Nova"/>
                <a:ea typeface="Proxima Nova"/>
                <a:cs typeface="Proxima Nova"/>
                <a:sym typeface="Proxima Nova"/>
              </a:defRPr>
            </a:lvl4pPr>
            <a:lvl5pPr indent="0" lvl="4" marL="0" marR="0" rtl="0" algn="l">
              <a:spcBef>
                <a:spcPts val="0"/>
              </a:spcBef>
              <a:spcAft>
                <a:spcPts val="0"/>
              </a:spcAft>
              <a:buFont typeface="Proxima Nova"/>
              <a:defRPr>
                <a:latin typeface="Proxima Nova"/>
                <a:ea typeface="Proxima Nova"/>
                <a:cs typeface="Proxima Nova"/>
                <a:sym typeface="Proxima Nova"/>
              </a:defRPr>
            </a:lvl5pPr>
            <a:lvl6pPr indent="0" lvl="5" marL="457200" marR="0" rtl="0" algn="l">
              <a:spcBef>
                <a:spcPts val="0"/>
              </a:spcBef>
              <a:spcAft>
                <a:spcPts val="0"/>
              </a:spcAft>
              <a:buFont typeface="Proxima Nova"/>
              <a:defRPr>
                <a:latin typeface="Proxima Nova"/>
                <a:ea typeface="Proxima Nova"/>
                <a:cs typeface="Proxima Nova"/>
                <a:sym typeface="Proxima Nova"/>
              </a:defRPr>
            </a:lvl6pPr>
            <a:lvl7pPr indent="0" lvl="6" marL="914400" marR="0" rtl="0" algn="l">
              <a:spcBef>
                <a:spcPts val="0"/>
              </a:spcBef>
              <a:spcAft>
                <a:spcPts val="0"/>
              </a:spcAft>
              <a:buFont typeface="Proxima Nova"/>
              <a:defRPr>
                <a:latin typeface="Proxima Nova"/>
                <a:ea typeface="Proxima Nova"/>
                <a:cs typeface="Proxima Nova"/>
                <a:sym typeface="Proxima Nova"/>
              </a:defRPr>
            </a:lvl7pPr>
            <a:lvl8pPr indent="0" lvl="7" marL="1371600" marR="0" rtl="0" algn="l">
              <a:spcBef>
                <a:spcPts val="0"/>
              </a:spcBef>
              <a:spcAft>
                <a:spcPts val="0"/>
              </a:spcAft>
              <a:buFont typeface="Proxima Nova"/>
              <a:defRPr>
                <a:latin typeface="Proxima Nova"/>
                <a:ea typeface="Proxima Nova"/>
                <a:cs typeface="Proxima Nova"/>
                <a:sym typeface="Proxima Nova"/>
              </a:defRPr>
            </a:lvl8pPr>
            <a:lvl9pPr indent="0" lvl="8" marL="1828800" marR="0" rtl="0" algn="l">
              <a:spcBef>
                <a:spcPts val="0"/>
              </a:spcBef>
              <a:spcAft>
                <a:spcPts val="0"/>
              </a:spcAft>
              <a:buFont typeface="Proxima Nova"/>
              <a:defRPr>
                <a:latin typeface="Proxima Nova"/>
                <a:ea typeface="Proxima Nova"/>
                <a:cs typeface="Proxima Nova"/>
                <a:sym typeface="Proxima Nova"/>
              </a:defRPr>
            </a:lvl9pPr>
          </a:lstStyle>
          <a:p/>
        </p:txBody>
      </p:sp>
      <p:sp>
        <p:nvSpPr>
          <p:cNvPr id="93" name="Shape 93"/>
          <p:cNvSpPr txBox="1"/>
          <p:nvPr>
            <p:ph idx="1" type="body"/>
          </p:nvPr>
        </p:nvSpPr>
        <p:spPr>
          <a:xfrm>
            <a:off x="685800" y="1543050"/>
            <a:ext cx="7772400" cy="2743200"/>
          </a:xfrm>
          <a:prstGeom prst="rect">
            <a:avLst/>
          </a:prstGeom>
          <a:noFill/>
          <a:ln>
            <a:noFill/>
          </a:ln>
        </p:spPr>
        <p:txBody>
          <a:bodyPr anchorCtr="0" anchor="t" bIns="91425" lIns="91425" rIns="91425" tIns="91425"/>
          <a:lstStyle>
            <a:lvl1pPr indent="-342900" lvl="0" marL="342900" marR="0" rtl="0" algn="l">
              <a:spcBef>
                <a:spcPts val="0"/>
              </a:spcBef>
              <a:spcAft>
                <a:spcPts val="725"/>
              </a:spcAft>
              <a:buFont typeface="Proxima Nova"/>
              <a:defRPr>
                <a:latin typeface="Proxima Nova"/>
                <a:ea typeface="Proxima Nova"/>
                <a:cs typeface="Proxima Nova"/>
                <a:sym typeface="Proxima Nova"/>
              </a:defRPr>
            </a:lvl1pPr>
            <a:lvl2pPr indent="-285750" lvl="1" marL="742950" marR="0" rtl="0" algn="l">
              <a:spcBef>
                <a:spcPts val="0"/>
              </a:spcBef>
              <a:spcAft>
                <a:spcPts val="725"/>
              </a:spcAft>
              <a:buFont typeface="Proxima Nova"/>
              <a:defRPr>
                <a:latin typeface="Proxima Nova"/>
                <a:ea typeface="Proxima Nova"/>
                <a:cs typeface="Proxima Nova"/>
                <a:sym typeface="Proxima Nova"/>
              </a:defRPr>
            </a:lvl2pPr>
            <a:lvl3pPr indent="-228600" lvl="2" marL="1143000" marR="0" rtl="0" algn="l">
              <a:spcBef>
                <a:spcPts val="0"/>
              </a:spcBef>
              <a:spcAft>
                <a:spcPts val="850"/>
              </a:spcAft>
              <a:buFont typeface="Proxima Nova"/>
              <a:defRPr>
                <a:latin typeface="Proxima Nova"/>
                <a:ea typeface="Proxima Nova"/>
                <a:cs typeface="Proxima Nova"/>
                <a:sym typeface="Proxima Nova"/>
              </a:defRPr>
            </a:lvl3pPr>
            <a:lvl4pPr indent="-228600" lvl="3" marL="1600200" marR="0" rtl="0" algn="l">
              <a:spcBef>
                <a:spcPts val="0"/>
              </a:spcBef>
              <a:spcAft>
                <a:spcPts val="563"/>
              </a:spcAft>
              <a:buFont typeface="Proxima Nova"/>
              <a:defRPr>
                <a:latin typeface="Proxima Nova"/>
                <a:ea typeface="Proxima Nova"/>
                <a:cs typeface="Proxima Nova"/>
                <a:sym typeface="Proxima Nova"/>
              </a:defRPr>
            </a:lvl4pPr>
            <a:lvl5pPr indent="-228600" lvl="4" marL="2057400" marR="0" rtl="0" algn="l">
              <a:spcBef>
                <a:spcPts val="0"/>
              </a:spcBef>
              <a:spcAft>
                <a:spcPts val="288"/>
              </a:spcAft>
              <a:buFont typeface="Proxima Nova"/>
              <a:defRPr>
                <a:latin typeface="Proxima Nova"/>
                <a:ea typeface="Proxima Nova"/>
                <a:cs typeface="Proxima Nova"/>
                <a:sym typeface="Proxima Nova"/>
              </a:defRPr>
            </a:lvl5pPr>
            <a:lvl6pPr indent="0" lvl="5" marL="0" marR="0" rtl="0" algn="l">
              <a:spcBef>
                <a:spcPts val="0"/>
              </a:spcBef>
              <a:spcAft>
                <a:spcPts val="284"/>
              </a:spcAft>
              <a:buFont typeface="Proxima Nova"/>
              <a:defRPr>
                <a:latin typeface="Proxima Nova"/>
                <a:ea typeface="Proxima Nova"/>
                <a:cs typeface="Proxima Nova"/>
                <a:sym typeface="Proxima Nova"/>
              </a:defRPr>
            </a:lvl6pPr>
            <a:lvl7pPr indent="0" lvl="6" marL="0" marR="0" rtl="0" algn="l">
              <a:spcBef>
                <a:spcPts val="0"/>
              </a:spcBef>
              <a:spcAft>
                <a:spcPts val="284"/>
              </a:spcAft>
              <a:buFont typeface="Proxima Nova"/>
              <a:defRPr>
                <a:latin typeface="Proxima Nova"/>
                <a:ea typeface="Proxima Nova"/>
                <a:cs typeface="Proxima Nova"/>
                <a:sym typeface="Proxima Nova"/>
              </a:defRPr>
            </a:lvl7pPr>
            <a:lvl8pPr indent="0" lvl="7" marL="0" marR="0" rtl="0" algn="l">
              <a:spcBef>
                <a:spcPts val="0"/>
              </a:spcBef>
              <a:spcAft>
                <a:spcPts val="284"/>
              </a:spcAft>
              <a:buFont typeface="Proxima Nova"/>
              <a:defRPr>
                <a:latin typeface="Proxima Nova"/>
                <a:ea typeface="Proxima Nova"/>
                <a:cs typeface="Proxima Nova"/>
                <a:sym typeface="Proxima Nova"/>
              </a:defRPr>
            </a:lvl8pPr>
            <a:lvl9pPr indent="0" lvl="8" marL="0" marR="0" rtl="0" algn="l">
              <a:spcBef>
                <a:spcPts val="0"/>
              </a:spcBef>
              <a:spcAft>
                <a:spcPts val="284"/>
              </a:spcAft>
              <a:buFont typeface="Proxima Nova"/>
              <a:defRPr>
                <a:latin typeface="Proxima Nova"/>
                <a:ea typeface="Proxima Nova"/>
                <a:cs typeface="Proxima Nova"/>
                <a:sym typeface="Proxima Nova"/>
              </a:defRPr>
            </a:lvl9pPr>
          </a:lstStyle>
          <a:p/>
        </p:txBody>
      </p:sp>
      <p:sp>
        <p:nvSpPr>
          <p:cNvPr id="94" name="Shape 94"/>
          <p:cNvSpPr txBox="1"/>
          <p:nvPr>
            <p:ph idx="12" type="sldNum"/>
          </p:nvPr>
        </p:nvSpPr>
        <p:spPr>
          <a:xfrm>
            <a:off x="9525" y="4848225"/>
            <a:ext cx="501600" cy="171300"/>
          </a:xfrm>
          <a:prstGeom prst="rect">
            <a:avLst/>
          </a:prstGeom>
          <a:noFill/>
          <a:ln>
            <a:noFill/>
          </a:ln>
        </p:spPr>
        <p:txBody>
          <a:bodyPr anchorCtr="0" anchor="t" bIns="0" lIns="0" rIns="0" tIns="0">
            <a:noAutofit/>
          </a:bodyPr>
          <a:lstStyle/>
          <a:p>
            <a:pPr indent="0" lvl="0" marL="0" marR="0" rtl="0" algn="r">
              <a:lnSpc>
                <a:spcPct val="100000"/>
              </a:lnSpc>
              <a:spcBef>
                <a:spcPts val="0"/>
              </a:spcBef>
              <a:spcAft>
                <a:spcPts val="0"/>
              </a:spcAft>
              <a:buClr>
                <a:srgbClr val="000000"/>
              </a:buClr>
              <a:buSzPct val="25000"/>
              <a:buFont typeface="Arial"/>
              <a:buNone/>
            </a:pPr>
            <a:r>
              <a:rPr b="1" i="0" lang="en" sz="800" u="none" cap="none" strike="noStrike">
                <a:solidFill>
                  <a:srgbClr val="000000"/>
                </a:solidFill>
                <a:latin typeface="Arial"/>
                <a:ea typeface="Arial"/>
                <a:cs typeface="Arial"/>
                <a:sym typeface="Arial"/>
              </a:rPr>
              <a:t>‹#›</a:t>
            </a:r>
          </a:p>
        </p:txBody>
      </p:sp>
    </p:spTree>
  </p:cSld>
  <p:clrMap accent1="accent1" accent2="accent2" accent3="accent3" accent4="accent4" accent5="accent5" accent6="accent6" bg1="lt1" bg2="dk2" tx1="dk1" tx2="lt2" folHlink="folHlink" hlink="hlink"/>
  <p:sldLayoutIdLst>
    <p:sldLayoutId id="2147483668" r:id="rId3"/>
    <p:sldLayoutId id="2147483669"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blog.contino.io/the-absurdly-compelling-business-case-for-the-docker-datacenter" TargetMode="External"/><Relationship Id="rId4" Type="http://schemas.openxmlformats.org/officeDocument/2006/relationships/hyperlink" Target="https://www.infotech.com/research/containers-survival-guide-for-infrastructure-phase-1-analyze-the-business-case-for-container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7" name="Shape 107"/>
        <p:cNvGrpSpPr/>
        <p:nvPr/>
      </p:nvGrpSpPr>
      <p:grpSpPr>
        <a:xfrm>
          <a:off x="0" y="0"/>
          <a:ext cx="0" cy="0"/>
          <a:chOff x="0" y="0"/>
          <a:chExt cx="0" cy="0"/>
        </a:xfrm>
      </p:grpSpPr>
      <p:sp>
        <p:nvSpPr>
          <p:cNvPr id="108" name="Shape 108"/>
          <p:cNvSpPr txBox="1"/>
          <p:nvPr/>
        </p:nvSpPr>
        <p:spPr>
          <a:xfrm>
            <a:off x="2530375" y="2055800"/>
            <a:ext cx="5557500" cy="13593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Arial"/>
              <a:buNone/>
            </a:pPr>
            <a:r>
              <a:rPr b="1" lang="en" sz="2400">
                <a:solidFill>
                  <a:srgbClr val="FFFFFF"/>
                </a:solidFill>
                <a:latin typeface="Proxima Nova"/>
                <a:ea typeface="Proxima Nova"/>
                <a:cs typeface="Proxima Nova"/>
                <a:sym typeface="Proxima Nova"/>
              </a:rPr>
              <a:t>Openshift </a:t>
            </a:r>
            <a:r>
              <a:rPr b="1" lang="en" sz="2400">
                <a:solidFill>
                  <a:srgbClr val="FFFFFF"/>
                </a:solidFill>
                <a:latin typeface="Proxima Nova"/>
                <a:ea typeface="Proxima Nova"/>
                <a:cs typeface="Proxima Nova"/>
                <a:sym typeface="Proxima Nova"/>
              </a:rPr>
              <a:t>Business Case Process</a:t>
            </a:r>
          </a:p>
          <a:p>
            <a:pPr lvl="0" rtl="0">
              <a:spcBef>
                <a:spcPts val="0"/>
              </a:spcBef>
              <a:buClr>
                <a:schemeClr val="dk1"/>
              </a:buClr>
              <a:buFont typeface="Arial"/>
              <a:buNone/>
            </a:pPr>
            <a:r>
              <a:t/>
            </a:r>
            <a:endParaRPr b="1" sz="2400">
              <a:solidFill>
                <a:srgbClr val="FFFFFF"/>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Font typeface="Arial"/>
              <a:buNone/>
            </a:pPr>
            <a:r>
              <a:t/>
            </a:r>
            <a:endParaRPr i="1">
              <a:solidFill>
                <a:srgbClr val="FFFFFF"/>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ct val="25000"/>
              <a:buFont typeface="Arial"/>
              <a:buNone/>
            </a:pPr>
            <a:r>
              <a:rPr i="1" lang="en" sz="2400">
                <a:solidFill>
                  <a:srgbClr val="FFFFFF"/>
                </a:solidFill>
                <a:latin typeface="Proxima Nova"/>
                <a:ea typeface="Proxima Nova"/>
                <a:cs typeface="Proxima Nova"/>
                <a:sym typeface="Proxima Nova"/>
              </a:rPr>
              <a:t>January 2017</a:t>
            </a:r>
          </a:p>
          <a:p>
            <a:pPr indent="0" lvl="0" marL="0" marR="0" rtl="0" algn="l">
              <a:lnSpc>
                <a:spcPct val="100000"/>
              </a:lnSpc>
              <a:spcBef>
                <a:spcPts val="0"/>
              </a:spcBef>
              <a:spcAft>
                <a:spcPts val="0"/>
              </a:spcAft>
              <a:buClr>
                <a:schemeClr val="dk1"/>
              </a:buClr>
              <a:buSzPct val="25000"/>
              <a:buFont typeface="Arial"/>
              <a:buNone/>
            </a:pPr>
            <a:r>
              <a:rPr i="1" lang="en" sz="1000">
                <a:solidFill>
                  <a:srgbClr val="FFFFFF"/>
                </a:solidFill>
                <a:latin typeface="Proxima Nova"/>
                <a:ea typeface="Proxima Nova"/>
                <a:cs typeface="Proxima Nova"/>
                <a:sym typeface="Proxima Nova"/>
              </a:rPr>
              <a:t>Last updated: 11 Apr 2017</a:t>
            </a:r>
          </a:p>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7" name="Shape 187"/>
        <p:cNvGrpSpPr/>
        <p:nvPr/>
      </p:nvGrpSpPr>
      <p:grpSpPr>
        <a:xfrm>
          <a:off x="0" y="0"/>
          <a:ext cx="0" cy="0"/>
          <a:chOff x="0" y="0"/>
          <a:chExt cx="0" cy="0"/>
        </a:xfrm>
      </p:grpSpPr>
      <p:sp>
        <p:nvSpPr>
          <p:cNvPr id="188" name="Shape 188"/>
          <p:cNvSpPr txBox="1"/>
          <p:nvPr>
            <p:ph type="title"/>
          </p:nvPr>
        </p:nvSpPr>
        <p:spPr>
          <a:xfrm>
            <a:off x="826645" y="1223308"/>
            <a:ext cx="7490700" cy="1822200"/>
          </a:xfrm>
          <a:prstGeom prst="rect">
            <a:avLst/>
          </a:prstGeom>
          <a:noFill/>
          <a:ln>
            <a:noFill/>
          </a:ln>
        </p:spPr>
        <p:txBody>
          <a:bodyPr anchorCtr="0" anchor="ctr" bIns="91425" lIns="91425" rIns="91425" tIns="91425">
            <a:noAutofit/>
          </a:bodyPr>
          <a:lstStyle/>
          <a:p>
            <a:pPr indent="0" lvl="0" marL="0" marR="0" rtl="0">
              <a:lnSpc>
                <a:spcPct val="100000"/>
              </a:lnSpc>
              <a:spcBef>
                <a:spcPts val="0"/>
              </a:spcBef>
              <a:spcAft>
                <a:spcPts val="0"/>
              </a:spcAft>
              <a:buClr>
                <a:schemeClr val="lt1"/>
              </a:buClr>
              <a:buSzPct val="25000"/>
              <a:buFont typeface="Proxima Nova"/>
              <a:buNone/>
            </a:pPr>
            <a:r>
              <a:rPr b="0" lang="en" sz="4500"/>
              <a:t>Select &amp; Build</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3" name="Shape 193"/>
        <p:cNvGrpSpPr/>
        <p:nvPr/>
      </p:nvGrpSpPr>
      <p:grpSpPr>
        <a:xfrm>
          <a:off x="0" y="0"/>
          <a:ext cx="0" cy="0"/>
          <a:chOff x="0" y="0"/>
          <a:chExt cx="0" cy="0"/>
        </a:xfrm>
      </p:grpSpPr>
      <p:sp>
        <p:nvSpPr>
          <p:cNvPr id="194" name="Shape 194"/>
          <p:cNvSpPr txBox="1"/>
          <p:nvPr/>
        </p:nvSpPr>
        <p:spPr>
          <a:xfrm>
            <a:off x="685800" y="295725"/>
            <a:ext cx="7772400" cy="562800"/>
          </a:xfrm>
          <a:prstGeom prst="rect">
            <a:avLst/>
          </a:prstGeom>
          <a:noFill/>
          <a:ln>
            <a:noFill/>
          </a:ln>
        </p:spPr>
        <p:txBody>
          <a:bodyPr anchorCtr="0" anchor="b" bIns="91425" lIns="91425" rIns="91425" tIns="91425">
            <a:noAutofit/>
          </a:bodyPr>
          <a:lstStyle/>
          <a:p>
            <a:pPr lvl="0" rtl="0">
              <a:spcBef>
                <a:spcPts val="0"/>
              </a:spcBef>
              <a:buClr>
                <a:srgbClr val="000000"/>
              </a:buClr>
              <a:buSzPct val="36666"/>
              <a:buFont typeface="Arial"/>
              <a:buNone/>
            </a:pPr>
            <a:r>
              <a:rPr lang="en" sz="3000">
                <a:solidFill>
                  <a:srgbClr val="434343"/>
                </a:solidFill>
                <a:latin typeface="Proxima Nova"/>
                <a:ea typeface="Proxima Nova"/>
                <a:cs typeface="Proxima Nova"/>
                <a:sym typeface="Proxima Nova"/>
              </a:rPr>
              <a:t>Mapped Business Cases Categories</a:t>
            </a:r>
          </a:p>
        </p:txBody>
      </p:sp>
      <p:sp>
        <p:nvSpPr>
          <p:cNvPr id="195" name="Shape 195"/>
          <p:cNvSpPr/>
          <p:nvPr/>
        </p:nvSpPr>
        <p:spPr>
          <a:xfrm>
            <a:off x="642300" y="915500"/>
            <a:ext cx="7859400" cy="924900"/>
          </a:xfrm>
          <a:prstGeom prst="roundRect">
            <a:avLst>
              <a:gd fmla="val 16667" name="adj"/>
            </a:avLst>
          </a:prstGeom>
          <a:solidFill>
            <a:srgbClr val="CFE2F3"/>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96" name="Shape 196"/>
          <p:cNvSpPr/>
          <p:nvPr/>
        </p:nvSpPr>
        <p:spPr>
          <a:xfrm>
            <a:off x="1308536" y="1178189"/>
            <a:ext cx="1394700" cy="507600"/>
          </a:xfrm>
          <a:prstGeom prst="roundRect">
            <a:avLst>
              <a:gd fmla="val 16667" name="adj"/>
            </a:avLst>
          </a:prstGeom>
          <a:solidFill>
            <a:srgbClr val="6FA8DC"/>
          </a:solidFill>
          <a:ln>
            <a:noFill/>
          </a:ln>
        </p:spPr>
        <p:txBody>
          <a:bodyPr anchorCtr="0" anchor="b" bIns="91425" lIns="91425" rIns="91425" tIns="91425">
            <a:noAutofit/>
          </a:bodyPr>
          <a:lstStyle/>
          <a:p>
            <a:pPr lvl="0" rtl="0" algn="ctr">
              <a:spcBef>
                <a:spcPts val="0"/>
              </a:spcBef>
              <a:buClr>
                <a:schemeClr val="dk1"/>
              </a:buClr>
              <a:buSzPct val="110000"/>
              <a:buFont typeface="Arial"/>
              <a:buNone/>
            </a:pPr>
            <a:r>
              <a:rPr b="1" lang="en" sz="1000">
                <a:solidFill>
                  <a:srgbClr val="434343"/>
                </a:solidFill>
                <a:latin typeface="Proxima Nova"/>
                <a:ea typeface="Proxima Nova"/>
                <a:cs typeface="Proxima Nova"/>
                <a:sym typeface="Proxima Nova"/>
              </a:rPr>
              <a:t>Openshift as a Container Runtime</a:t>
            </a:r>
          </a:p>
        </p:txBody>
      </p:sp>
      <p:sp>
        <p:nvSpPr>
          <p:cNvPr id="197" name="Shape 197"/>
          <p:cNvSpPr/>
          <p:nvPr/>
        </p:nvSpPr>
        <p:spPr>
          <a:xfrm>
            <a:off x="3839854" y="1178168"/>
            <a:ext cx="1394700" cy="507600"/>
          </a:xfrm>
          <a:prstGeom prst="roundRect">
            <a:avLst>
              <a:gd fmla="val 16667" name="adj"/>
            </a:avLst>
          </a:prstGeom>
          <a:solidFill>
            <a:srgbClr val="6FA8DC"/>
          </a:solidFill>
          <a:ln>
            <a:noFill/>
          </a:ln>
        </p:spPr>
        <p:txBody>
          <a:bodyPr anchorCtr="0" anchor="b" bIns="91425" lIns="91425" rIns="91425" tIns="91425">
            <a:noAutofit/>
          </a:bodyPr>
          <a:lstStyle/>
          <a:p>
            <a:pPr lvl="0" rtl="0" algn="ctr">
              <a:spcBef>
                <a:spcPts val="0"/>
              </a:spcBef>
              <a:buClr>
                <a:schemeClr val="dk1"/>
              </a:buClr>
              <a:buSzPct val="110000"/>
              <a:buFont typeface="Arial"/>
              <a:buNone/>
            </a:pPr>
            <a:r>
              <a:rPr b="1" lang="en" sz="1000">
                <a:solidFill>
                  <a:srgbClr val="434343"/>
                </a:solidFill>
                <a:latin typeface="Proxima Nova"/>
                <a:ea typeface="Proxima Nova"/>
                <a:cs typeface="Proxima Nova"/>
                <a:sym typeface="Proxima Nova"/>
              </a:rPr>
              <a:t>Openshift as a Department PaaS</a:t>
            </a:r>
          </a:p>
        </p:txBody>
      </p:sp>
      <p:sp>
        <p:nvSpPr>
          <p:cNvPr id="198" name="Shape 198"/>
          <p:cNvSpPr/>
          <p:nvPr/>
        </p:nvSpPr>
        <p:spPr>
          <a:xfrm>
            <a:off x="6447397" y="1178168"/>
            <a:ext cx="1394700" cy="507600"/>
          </a:xfrm>
          <a:prstGeom prst="roundRect">
            <a:avLst>
              <a:gd fmla="val 16667" name="adj"/>
            </a:avLst>
          </a:prstGeom>
          <a:solidFill>
            <a:srgbClr val="6FA8DC"/>
          </a:solidFill>
          <a:ln>
            <a:noFill/>
          </a:ln>
        </p:spPr>
        <p:txBody>
          <a:bodyPr anchorCtr="0" anchor="b" bIns="91425" lIns="91425" rIns="91425" tIns="91425">
            <a:noAutofit/>
          </a:bodyPr>
          <a:lstStyle/>
          <a:p>
            <a:pPr lvl="0" rtl="0" algn="ctr">
              <a:spcBef>
                <a:spcPts val="0"/>
              </a:spcBef>
              <a:buClr>
                <a:schemeClr val="dk1"/>
              </a:buClr>
              <a:buSzPct val="122222"/>
              <a:buFont typeface="Arial"/>
              <a:buNone/>
            </a:pPr>
            <a:r>
              <a:rPr b="1" lang="en" sz="900">
                <a:solidFill>
                  <a:srgbClr val="434343"/>
                </a:solidFill>
                <a:latin typeface="Proxima Nova"/>
                <a:ea typeface="Proxima Nova"/>
                <a:cs typeface="Proxima Nova"/>
                <a:sym typeface="Proxima Nova"/>
              </a:rPr>
              <a:t>Openshift as an Enterprise wide PaaS</a:t>
            </a:r>
          </a:p>
        </p:txBody>
      </p:sp>
      <p:sp>
        <p:nvSpPr>
          <p:cNvPr id="199" name="Shape 199"/>
          <p:cNvSpPr txBox="1"/>
          <p:nvPr/>
        </p:nvSpPr>
        <p:spPr>
          <a:xfrm>
            <a:off x="2684801" y="898600"/>
            <a:ext cx="3840000" cy="261300"/>
          </a:xfrm>
          <a:prstGeom prst="rect">
            <a:avLst/>
          </a:prstGeom>
          <a:noFill/>
          <a:ln>
            <a:noFill/>
          </a:ln>
        </p:spPr>
        <p:txBody>
          <a:bodyPr anchorCtr="0" anchor="ctr" bIns="91425" lIns="91425" rIns="91425" tIns="91425">
            <a:noAutofit/>
          </a:bodyPr>
          <a:lstStyle/>
          <a:p>
            <a:pPr lvl="0" rtl="0" algn="ctr">
              <a:spcBef>
                <a:spcPts val="0"/>
              </a:spcBef>
              <a:buNone/>
            </a:pPr>
            <a:r>
              <a:rPr b="1" lang="en">
                <a:solidFill>
                  <a:srgbClr val="434343"/>
                </a:solidFill>
                <a:latin typeface="Proxima Nova"/>
                <a:ea typeface="Proxima Nova"/>
                <a:cs typeface="Proxima Nova"/>
                <a:sym typeface="Proxima Nova"/>
              </a:rPr>
              <a:t>CORE PLATFORM INITIATIVES</a:t>
            </a:r>
          </a:p>
        </p:txBody>
      </p:sp>
      <p:sp>
        <p:nvSpPr>
          <p:cNvPr id="200" name="Shape 200"/>
          <p:cNvSpPr/>
          <p:nvPr/>
        </p:nvSpPr>
        <p:spPr>
          <a:xfrm>
            <a:off x="670000" y="2097775"/>
            <a:ext cx="7767900" cy="24573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01" name="Shape 201"/>
          <p:cNvSpPr/>
          <p:nvPr/>
        </p:nvSpPr>
        <p:spPr>
          <a:xfrm>
            <a:off x="1417043" y="1764307"/>
            <a:ext cx="1168500" cy="264600"/>
          </a:xfrm>
          <a:prstGeom prst="downArrow">
            <a:avLst>
              <a:gd fmla="val 50000" name="adj1"/>
              <a:gd fmla="val 50000" name="adj2"/>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202" name="Shape 202"/>
          <p:cNvSpPr/>
          <p:nvPr/>
        </p:nvSpPr>
        <p:spPr>
          <a:xfrm>
            <a:off x="3931643" y="1764307"/>
            <a:ext cx="1168500" cy="264600"/>
          </a:xfrm>
          <a:prstGeom prst="downArrow">
            <a:avLst>
              <a:gd fmla="val 50000" name="adj1"/>
              <a:gd fmla="val 50000" name="adj2"/>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203" name="Shape 203"/>
          <p:cNvSpPr/>
          <p:nvPr/>
        </p:nvSpPr>
        <p:spPr>
          <a:xfrm>
            <a:off x="6553806" y="1764307"/>
            <a:ext cx="1168500" cy="264600"/>
          </a:xfrm>
          <a:prstGeom prst="downArrow">
            <a:avLst>
              <a:gd fmla="val 50000" name="adj1"/>
              <a:gd fmla="val 50000" name="adj2"/>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204" name="Shape 204"/>
          <p:cNvSpPr/>
          <p:nvPr/>
        </p:nvSpPr>
        <p:spPr>
          <a:xfrm>
            <a:off x="951750" y="2211700"/>
            <a:ext cx="7148100" cy="21981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Font typeface="Arial"/>
              <a:buNone/>
            </a:pPr>
            <a:r>
              <a:t/>
            </a:r>
            <a:endParaRPr sz="1200">
              <a:solidFill>
                <a:srgbClr val="666666"/>
              </a:solidFill>
              <a:latin typeface="Proxima Nova"/>
              <a:ea typeface="Proxima Nova"/>
              <a:cs typeface="Proxima Nova"/>
              <a:sym typeface="Proxima Nova"/>
            </a:endParaRPr>
          </a:p>
          <a:p>
            <a:pPr lvl="0" rtl="0" algn="ctr">
              <a:spcBef>
                <a:spcPts val="0"/>
              </a:spcBef>
              <a:buClr>
                <a:schemeClr val="dk1"/>
              </a:buClr>
              <a:buFont typeface="Arial"/>
              <a:buNone/>
            </a:pPr>
            <a:r>
              <a:t/>
            </a:r>
            <a:endParaRPr sz="1200">
              <a:solidFill>
                <a:srgbClr val="666666"/>
              </a:solidFill>
              <a:latin typeface="Proxima Nova"/>
              <a:ea typeface="Proxima Nova"/>
              <a:cs typeface="Proxima Nova"/>
              <a:sym typeface="Proxima Nova"/>
            </a:endParaRPr>
          </a:p>
          <a:p>
            <a:pPr lvl="0" rtl="0" algn="ctr">
              <a:spcBef>
                <a:spcPts val="0"/>
              </a:spcBef>
              <a:buClr>
                <a:schemeClr val="dk1"/>
              </a:buClr>
              <a:buFont typeface="Arial"/>
              <a:buNone/>
            </a:pPr>
            <a:r>
              <a:t/>
            </a:r>
            <a:endParaRPr sz="1200">
              <a:solidFill>
                <a:srgbClr val="666666"/>
              </a:solidFill>
              <a:latin typeface="Proxima Nova"/>
              <a:ea typeface="Proxima Nova"/>
              <a:cs typeface="Proxima Nova"/>
              <a:sym typeface="Proxima Nova"/>
            </a:endParaRPr>
          </a:p>
          <a:p>
            <a:pPr lvl="0" rtl="0" algn="ctr">
              <a:spcBef>
                <a:spcPts val="0"/>
              </a:spcBef>
              <a:buClr>
                <a:schemeClr val="dk1"/>
              </a:buClr>
              <a:buFont typeface="Arial"/>
              <a:buNone/>
            </a:pPr>
            <a:r>
              <a:t/>
            </a:r>
            <a:endParaRPr sz="1200">
              <a:solidFill>
                <a:srgbClr val="666666"/>
              </a:solidFill>
              <a:latin typeface="Proxima Nova"/>
              <a:ea typeface="Proxima Nova"/>
              <a:cs typeface="Proxima Nova"/>
              <a:sym typeface="Proxima Nova"/>
            </a:endParaRPr>
          </a:p>
          <a:p>
            <a:pPr lvl="0" rtl="0" algn="ctr">
              <a:spcBef>
                <a:spcPts val="0"/>
              </a:spcBef>
              <a:buClr>
                <a:schemeClr val="dk1"/>
              </a:buClr>
              <a:buFont typeface="Arial"/>
              <a:buNone/>
            </a:pPr>
            <a:r>
              <a:t/>
            </a:r>
            <a:endParaRPr sz="1200">
              <a:solidFill>
                <a:srgbClr val="666666"/>
              </a:solidFill>
              <a:latin typeface="Proxima Nova"/>
              <a:ea typeface="Proxima Nova"/>
              <a:cs typeface="Proxima Nova"/>
              <a:sym typeface="Proxima Nova"/>
            </a:endParaRPr>
          </a:p>
          <a:p>
            <a:pPr lvl="0" rtl="0" algn="ctr">
              <a:spcBef>
                <a:spcPts val="0"/>
              </a:spcBef>
              <a:buClr>
                <a:schemeClr val="dk1"/>
              </a:buClr>
              <a:buFont typeface="Arial"/>
              <a:buNone/>
            </a:pPr>
            <a:r>
              <a:t/>
            </a:r>
            <a:endParaRPr sz="1200">
              <a:solidFill>
                <a:srgbClr val="666666"/>
              </a:solidFill>
              <a:latin typeface="Proxima Nova"/>
              <a:ea typeface="Proxima Nova"/>
              <a:cs typeface="Proxima Nova"/>
              <a:sym typeface="Proxima Nova"/>
            </a:endParaRPr>
          </a:p>
        </p:txBody>
      </p:sp>
      <p:sp>
        <p:nvSpPr>
          <p:cNvPr id="205" name="Shape 205"/>
          <p:cNvSpPr txBox="1"/>
          <p:nvPr/>
        </p:nvSpPr>
        <p:spPr>
          <a:xfrm>
            <a:off x="3117850" y="2146900"/>
            <a:ext cx="3052800" cy="210900"/>
          </a:xfrm>
          <a:prstGeom prst="rect">
            <a:avLst/>
          </a:prstGeom>
          <a:noFill/>
          <a:ln>
            <a:noFill/>
          </a:ln>
        </p:spPr>
        <p:txBody>
          <a:bodyPr anchorCtr="0" anchor="t" bIns="91425" lIns="91425" rIns="91425" tIns="91425">
            <a:noAutofit/>
          </a:bodyPr>
          <a:lstStyle/>
          <a:p>
            <a:pPr lvl="0" rtl="0">
              <a:spcBef>
                <a:spcPts val="0"/>
              </a:spcBef>
              <a:buNone/>
            </a:pPr>
            <a:r>
              <a:rPr lang="en">
                <a:latin typeface="Overpass"/>
                <a:ea typeface="Overpass"/>
                <a:cs typeface="Overpass"/>
                <a:sym typeface="Overpass"/>
              </a:rPr>
              <a:t>HIGH LEVEL BUSINESS CASES</a:t>
            </a:r>
          </a:p>
        </p:txBody>
      </p:sp>
      <p:sp>
        <p:nvSpPr>
          <p:cNvPr id="206" name="Shape 206"/>
          <p:cNvSpPr/>
          <p:nvPr/>
        </p:nvSpPr>
        <p:spPr>
          <a:xfrm>
            <a:off x="1428336" y="2529265"/>
            <a:ext cx="1394700" cy="507600"/>
          </a:xfrm>
          <a:prstGeom prst="roundRect">
            <a:avLst>
              <a:gd fmla="val 16667" name="adj"/>
            </a:avLst>
          </a:prstGeom>
          <a:solidFill>
            <a:srgbClr val="D9EAD3"/>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Deliver Agility to the Business</a:t>
            </a:r>
          </a:p>
        </p:txBody>
      </p:sp>
      <p:sp>
        <p:nvSpPr>
          <p:cNvPr id="207" name="Shape 207"/>
          <p:cNvSpPr/>
          <p:nvPr/>
        </p:nvSpPr>
        <p:spPr>
          <a:xfrm>
            <a:off x="1440411" y="3161243"/>
            <a:ext cx="1394700" cy="507599"/>
          </a:xfrm>
          <a:prstGeom prst="roundRect">
            <a:avLst>
              <a:gd fmla="val 16667" name="adj"/>
            </a:avLst>
          </a:prstGeom>
          <a:solidFill>
            <a:srgbClr val="B6D7A8"/>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Reducing Operational Cost</a:t>
            </a:r>
          </a:p>
        </p:txBody>
      </p:sp>
      <p:sp>
        <p:nvSpPr>
          <p:cNvPr id="208" name="Shape 208"/>
          <p:cNvSpPr/>
          <p:nvPr/>
        </p:nvSpPr>
        <p:spPr>
          <a:xfrm>
            <a:off x="3723199" y="2529264"/>
            <a:ext cx="1394700" cy="507600"/>
          </a:xfrm>
          <a:prstGeom prst="roundRect">
            <a:avLst>
              <a:gd fmla="val 16667" name="adj"/>
            </a:avLst>
          </a:prstGeom>
          <a:solidFill>
            <a:srgbClr val="D9EAD3"/>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Reduce Time to Market</a:t>
            </a:r>
          </a:p>
        </p:txBody>
      </p:sp>
      <p:sp>
        <p:nvSpPr>
          <p:cNvPr id="209" name="Shape 209"/>
          <p:cNvSpPr/>
          <p:nvPr/>
        </p:nvSpPr>
        <p:spPr>
          <a:xfrm>
            <a:off x="6023086" y="3184818"/>
            <a:ext cx="1394700" cy="507599"/>
          </a:xfrm>
          <a:prstGeom prst="roundRect">
            <a:avLst>
              <a:gd fmla="val 16667" name="adj"/>
            </a:avLst>
          </a:prstGeom>
          <a:solidFill>
            <a:srgbClr val="B6D7A8"/>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Reduce Software Delivery Cost</a:t>
            </a:r>
          </a:p>
        </p:txBody>
      </p:sp>
      <p:sp>
        <p:nvSpPr>
          <p:cNvPr id="210" name="Shape 210"/>
          <p:cNvSpPr/>
          <p:nvPr/>
        </p:nvSpPr>
        <p:spPr>
          <a:xfrm>
            <a:off x="6018061" y="2552839"/>
            <a:ext cx="1394700" cy="507600"/>
          </a:xfrm>
          <a:prstGeom prst="roundRect">
            <a:avLst>
              <a:gd fmla="val 16667" name="adj"/>
            </a:avLst>
          </a:prstGeom>
          <a:solidFill>
            <a:srgbClr val="D9EAD3"/>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Improve margin with IT Efficiency</a:t>
            </a:r>
          </a:p>
        </p:txBody>
      </p:sp>
      <p:sp>
        <p:nvSpPr>
          <p:cNvPr id="211" name="Shape 211"/>
          <p:cNvSpPr/>
          <p:nvPr/>
        </p:nvSpPr>
        <p:spPr>
          <a:xfrm>
            <a:off x="4930511" y="3775114"/>
            <a:ext cx="1394700" cy="507600"/>
          </a:xfrm>
          <a:prstGeom prst="roundRect">
            <a:avLst>
              <a:gd fmla="val 16667" name="adj"/>
            </a:avLst>
          </a:prstGeom>
          <a:solidFill>
            <a:srgbClr val="93C47D"/>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Reducing CAPEX expenditure</a:t>
            </a:r>
          </a:p>
        </p:txBody>
      </p:sp>
      <p:sp>
        <p:nvSpPr>
          <p:cNvPr id="212" name="Shape 212"/>
          <p:cNvSpPr/>
          <p:nvPr/>
        </p:nvSpPr>
        <p:spPr>
          <a:xfrm>
            <a:off x="2613161" y="3775114"/>
            <a:ext cx="1394700" cy="507600"/>
          </a:xfrm>
          <a:prstGeom prst="roundRect">
            <a:avLst>
              <a:gd fmla="val 16667" name="adj"/>
            </a:avLst>
          </a:prstGeom>
          <a:solidFill>
            <a:srgbClr val="93C47D"/>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Moving from CAPEX to OPEX</a:t>
            </a:r>
          </a:p>
        </p:txBody>
      </p:sp>
      <p:sp>
        <p:nvSpPr>
          <p:cNvPr id="213" name="Shape 213"/>
          <p:cNvSpPr/>
          <p:nvPr/>
        </p:nvSpPr>
        <p:spPr>
          <a:xfrm>
            <a:off x="3731749" y="3161243"/>
            <a:ext cx="1394700" cy="507599"/>
          </a:xfrm>
          <a:prstGeom prst="roundRect">
            <a:avLst>
              <a:gd fmla="val 16667" name="adj"/>
            </a:avLst>
          </a:prstGeom>
          <a:solidFill>
            <a:srgbClr val="B6D7A8"/>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Reduce IT Costs  migrate to Cloud</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7" name="Shape 217"/>
        <p:cNvGrpSpPr/>
        <p:nvPr/>
      </p:nvGrpSpPr>
      <p:grpSpPr>
        <a:xfrm>
          <a:off x="0" y="0"/>
          <a:ext cx="0" cy="0"/>
          <a:chOff x="0" y="0"/>
          <a:chExt cx="0" cy="0"/>
        </a:xfrm>
      </p:grpSpPr>
      <p:sp>
        <p:nvSpPr>
          <p:cNvPr id="218" name="Shape 218"/>
          <p:cNvSpPr txBox="1"/>
          <p:nvPr>
            <p:ph idx="4294967295" type="title"/>
          </p:nvPr>
        </p:nvSpPr>
        <p:spPr>
          <a:xfrm>
            <a:off x="712800" y="287825"/>
            <a:ext cx="7759200" cy="5763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rgbClr val="000000"/>
              </a:buClr>
              <a:buSzPct val="25000"/>
              <a:buFont typeface="Proxima Nova"/>
              <a:buNone/>
            </a:pPr>
            <a:r>
              <a:rPr lang="en" sz="3000">
                <a:solidFill>
                  <a:srgbClr val="434343"/>
                </a:solidFill>
                <a:latin typeface="Overpass"/>
                <a:ea typeface="Overpass"/>
                <a:cs typeface="Overpass"/>
                <a:sym typeface="Overpass"/>
              </a:rPr>
              <a:t>Identify the sub business cases</a:t>
            </a:r>
          </a:p>
        </p:txBody>
      </p:sp>
      <p:sp>
        <p:nvSpPr>
          <p:cNvPr id="219" name="Shape 219"/>
          <p:cNvSpPr txBox="1"/>
          <p:nvPr/>
        </p:nvSpPr>
        <p:spPr>
          <a:xfrm>
            <a:off x="267600" y="781050"/>
            <a:ext cx="8373000" cy="663900"/>
          </a:xfrm>
          <a:prstGeom prst="rect">
            <a:avLst/>
          </a:prstGeom>
          <a:no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990000"/>
                </a:solidFill>
                <a:latin typeface="Overpass"/>
                <a:ea typeface="Overpass"/>
                <a:cs typeface="Overpass"/>
                <a:sym typeface="Overpass"/>
              </a:rPr>
              <a:t>Typical business case alignment to goal</a:t>
            </a:r>
          </a:p>
          <a:p>
            <a:pPr lvl="0" rtl="0">
              <a:lnSpc>
                <a:spcPct val="115000"/>
              </a:lnSpc>
              <a:spcBef>
                <a:spcPts val="0"/>
              </a:spcBef>
              <a:buNone/>
            </a:pPr>
            <a:r>
              <a:t/>
            </a:r>
            <a:endParaRPr sz="1000">
              <a:solidFill>
                <a:schemeClr val="dk1"/>
              </a:solidFill>
              <a:latin typeface="Overpass"/>
              <a:ea typeface="Overpass"/>
              <a:cs typeface="Overpass"/>
              <a:sym typeface="Overpass"/>
            </a:endParaRPr>
          </a:p>
          <a:p>
            <a:pPr lvl="0" rtl="0">
              <a:lnSpc>
                <a:spcPct val="115000"/>
              </a:lnSpc>
              <a:spcBef>
                <a:spcPts val="0"/>
              </a:spcBef>
              <a:buNone/>
            </a:pPr>
            <a:r>
              <a:t/>
            </a:r>
            <a:endParaRPr sz="1000">
              <a:solidFill>
                <a:schemeClr val="dk1"/>
              </a:solidFill>
              <a:latin typeface="Overpass"/>
              <a:ea typeface="Overpass"/>
              <a:cs typeface="Overpass"/>
              <a:sym typeface="Overpass"/>
            </a:endParaRPr>
          </a:p>
          <a:p>
            <a:pPr lvl="0" rtl="0">
              <a:lnSpc>
                <a:spcPct val="115000"/>
              </a:lnSpc>
              <a:spcBef>
                <a:spcPts val="0"/>
              </a:spcBef>
              <a:buNone/>
            </a:pPr>
            <a:r>
              <a:rPr lang="en" sz="1000">
                <a:solidFill>
                  <a:schemeClr val="dk1"/>
                </a:solidFill>
                <a:latin typeface="Overpass"/>
                <a:ea typeface="Overpass"/>
                <a:cs typeface="Overpass"/>
                <a:sym typeface="Overpass"/>
              </a:rPr>
              <a:t>  </a:t>
            </a:r>
          </a:p>
          <a:p>
            <a:pPr indent="0" lvl="0" marL="457200" rtl="0">
              <a:lnSpc>
                <a:spcPct val="115000"/>
              </a:lnSpc>
              <a:spcBef>
                <a:spcPts val="0"/>
              </a:spcBef>
              <a:buNone/>
            </a:pPr>
            <a:r>
              <a:rPr lang="en">
                <a:latin typeface="Overpass"/>
                <a:ea typeface="Overpass"/>
                <a:cs typeface="Overpass"/>
                <a:sym typeface="Overpass"/>
              </a:rPr>
              <a:t> </a:t>
            </a:r>
          </a:p>
          <a:p>
            <a:pPr lvl="0" rtl="0">
              <a:lnSpc>
                <a:spcPct val="115000"/>
              </a:lnSpc>
              <a:spcBef>
                <a:spcPts val="0"/>
              </a:spcBef>
              <a:buNone/>
            </a:pPr>
            <a:r>
              <a:t/>
            </a:r>
            <a:endParaRPr>
              <a:latin typeface="Overpass"/>
              <a:ea typeface="Overpass"/>
              <a:cs typeface="Overpass"/>
              <a:sym typeface="Overpass"/>
            </a:endParaRPr>
          </a:p>
        </p:txBody>
      </p:sp>
      <p:sp>
        <p:nvSpPr>
          <p:cNvPr id="220" name="Shape 220"/>
          <p:cNvSpPr/>
          <p:nvPr/>
        </p:nvSpPr>
        <p:spPr>
          <a:xfrm>
            <a:off x="1156136" y="1178189"/>
            <a:ext cx="1394700" cy="507600"/>
          </a:xfrm>
          <a:prstGeom prst="roundRect">
            <a:avLst>
              <a:gd fmla="val 16667" name="adj"/>
            </a:avLst>
          </a:prstGeom>
          <a:solidFill>
            <a:srgbClr val="6FA8DC"/>
          </a:solidFill>
          <a:ln>
            <a:noFill/>
          </a:ln>
        </p:spPr>
        <p:txBody>
          <a:bodyPr anchorCtr="0" anchor="b" bIns="91425" lIns="91425" rIns="91425" tIns="91425">
            <a:noAutofit/>
          </a:bodyPr>
          <a:lstStyle/>
          <a:p>
            <a:pPr lvl="0" rtl="0" algn="ctr">
              <a:spcBef>
                <a:spcPts val="0"/>
              </a:spcBef>
              <a:buClr>
                <a:schemeClr val="dk1"/>
              </a:buClr>
              <a:buSzPct val="110000"/>
              <a:buFont typeface="Arial"/>
              <a:buNone/>
            </a:pPr>
            <a:r>
              <a:rPr b="1" lang="en" sz="1000">
                <a:solidFill>
                  <a:srgbClr val="434343"/>
                </a:solidFill>
                <a:latin typeface="Proxima Nova"/>
                <a:ea typeface="Proxima Nova"/>
                <a:cs typeface="Proxima Nova"/>
                <a:sym typeface="Proxima Nova"/>
              </a:rPr>
              <a:t>Openshift as a Container Runtime</a:t>
            </a:r>
          </a:p>
        </p:txBody>
      </p:sp>
      <p:sp>
        <p:nvSpPr>
          <p:cNvPr id="221" name="Shape 221"/>
          <p:cNvSpPr/>
          <p:nvPr/>
        </p:nvSpPr>
        <p:spPr>
          <a:xfrm>
            <a:off x="3687454" y="1178168"/>
            <a:ext cx="1394700" cy="507600"/>
          </a:xfrm>
          <a:prstGeom prst="roundRect">
            <a:avLst>
              <a:gd fmla="val 16667" name="adj"/>
            </a:avLst>
          </a:prstGeom>
          <a:solidFill>
            <a:srgbClr val="6FA8DC"/>
          </a:solidFill>
          <a:ln>
            <a:noFill/>
          </a:ln>
        </p:spPr>
        <p:txBody>
          <a:bodyPr anchorCtr="0" anchor="b" bIns="91425" lIns="91425" rIns="91425" tIns="91425">
            <a:noAutofit/>
          </a:bodyPr>
          <a:lstStyle/>
          <a:p>
            <a:pPr lvl="0" rtl="0" algn="ctr">
              <a:spcBef>
                <a:spcPts val="0"/>
              </a:spcBef>
              <a:buClr>
                <a:schemeClr val="dk1"/>
              </a:buClr>
              <a:buSzPct val="110000"/>
              <a:buFont typeface="Arial"/>
              <a:buNone/>
            </a:pPr>
            <a:r>
              <a:rPr b="1" lang="en" sz="1000">
                <a:solidFill>
                  <a:srgbClr val="434343"/>
                </a:solidFill>
                <a:latin typeface="Proxima Nova"/>
                <a:ea typeface="Proxima Nova"/>
                <a:cs typeface="Proxima Nova"/>
                <a:sym typeface="Proxima Nova"/>
              </a:rPr>
              <a:t>Openshift as a Department PaaS</a:t>
            </a:r>
          </a:p>
        </p:txBody>
      </p:sp>
      <p:sp>
        <p:nvSpPr>
          <p:cNvPr id="222" name="Shape 222"/>
          <p:cNvSpPr/>
          <p:nvPr/>
        </p:nvSpPr>
        <p:spPr>
          <a:xfrm>
            <a:off x="6294997" y="1178168"/>
            <a:ext cx="1394700" cy="507600"/>
          </a:xfrm>
          <a:prstGeom prst="roundRect">
            <a:avLst>
              <a:gd fmla="val 16667" name="adj"/>
            </a:avLst>
          </a:prstGeom>
          <a:solidFill>
            <a:srgbClr val="6FA8DC"/>
          </a:solidFill>
          <a:ln>
            <a:noFill/>
          </a:ln>
        </p:spPr>
        <p:txBody>
          <a:bodyPr anchorCtr="0" anchor="b" bIns="91425" lIns="91425" rIns="91425" tIns="91425">
            <a:noAutofit/>
          </a:bodyPr>
          <a:lstStyle/>
          <a:p>
            <a:pPr lvl="0" rtl="0" algn="ctr">
              <a:spcBef>
                <a:spcPts val="0"/>
              </a:spcBef>
              <a:buClr>
                <a:schemeClr val="dk1"/>
              </a:buClr>
              <a:buSzPct val="122222"/>
              <a:buFont typeface="Arial"/>
              <a:buNone/>
            </a:pPr>
            <a:r>
              <a:rPr b="1" lang="en" sz="900">
                <a:solidFill>
                  <a:srgbClr val="434343"/>
                </a:solidFill>
                <a:latin typeface="Proxima Nova"/>
                <a:ea typeface="Proxima Nova"/>
                <a:cs typeface="Proxima Nova"/>
                <a:sym typeface="Proxima Nova"/>
              </a:rPr>
              <a:t>Openshift as an Enterprise wide PaaS</a:t>
            </a:r>
          </a:p>
        </p:txBody>
      </p:sp>
      <p:sp>
        <p:nvSpPr>
          <p:cNvPr id="223" name="Shape 223"/>
          <p:cNvSpPr/>
          <p:nvPr/>
        </p:nvSpPr>
        <p:spPr>
          <a:xfrm>
            <a:off x="1156136" y="1730941"/>
            <a:ext cx="1394700" cy="507600"/>
          </a:xfrm>
          <a:prstGeom prst="roundRect">
            <a:avLst>
              <a:gd fmla="val 16667" name="adj"/>
            </a:avLst>
          </a:prstGeom>
          <a:solidFill>
            <a:srgbClr val="D9EAD3"/>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Deliver Agility to the Business</a:t>
            </a:r>
          </a:p>
        </p:txBody>
      </p:sp>
      <p:sp>
        <p:nvSpPr>
          <p:cNvPr id="224" name="Shape 224"/>
          <p:cNvSpPr/>
          <p:nvPr/>
        </p:nvSpPr>
        <p:spPr>
          <a:xfrm>
            <a:off x="1156136" y="2188725"/>
            <a:ext cx="1394700" cy="507600"/>
          </a:xfrm>
          <a:prstGeom prst="roundRect">
            <a:avLst>
              <a:gd fmla="val 16667" name="adj"/>
            </a:avLst>
          </a:prstGeom>
          <a:solidFill>
            <a:srgbClr val="B6D7A8"/>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Reducing Operational Cost</a:t>
            </a:r>
          </a:p>
        </p:txBody>
      </p:sp>
      <p:sp>
        <p:nvSpPr>
          <p:cNvPr id="225" name="Shape 225"/>
          <p:cNvSpPr/>
          <p:nvPr/>
        </p:nvSpPr>
        <p:spPr>
          <a:xfrm>
            <a:off x="3698627" y="1723790"/>
            <a:ext cx="1394700" cy="507600"/>
          </a:xfrm>
          <a:prstGeom prst="roundRect">
            <a:avLst>
              <a:gd fmla="val 16667" name="adj"/>
            </a:avLst>
          </a:prstGeom>
          <a:solidFill>
            <a:srgbClr val="D9EAD3"/>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Deliver Agility to the Business</a:t>
            </a:r>
          </a:p>
        </p:txBody>
      </p:sp>
      <p:sp>
        <p:nvSpPr>
          <p:cNvPr id="226" name="Shape 226"/>
          <p:cNvSpPr/>
          <p:nvPr/>
        </p:nvSpPr>
        <p:spPr>
          <a:xfrm>
            <a:off x="3698627" y="2133735"/>
            <a:ext cx="1394700" cy="507600"/>
          </a:xfrm>
          <a:prstGeom prst="roundRect">
            <a:avLst>
              <a:gd fmla="val 16667" name="adj"/>
            </a:avLst>
          </a:prstGeom>
          <a:solidFill>
            <a:srgbClr val="D9EAD3"/>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Reduce Time to Market</a:t>
            </a:r>
          </a:p>
        </p:txBody>
      </p:sp>
      <p:sp>
        <p:nvSpPr>
          <p:cNvPr id="227" name="Shape 227"/>
          <p:cNvSpPr/>
          <p:nvPr/>
        </p:nvSpPr>
        <p:spPr>
          <a:xfrm>
            <a:off x="6311221" y="1736434"/>
            <a:ext cx="1394700" cy="507600"/>
          </a:xfrm>
          <a:prstGeom prst="roundRect">
            <a:avLst>
              <a:gd fmla="val 16667" name="adj"/>
            </a:avLst>
          </a:prstGeom>
          <a:solidFill>
            <a:srgbClr val="D9EAD3"/>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Improve margin with IT Efficiency</a:t>
            </a:r>
          </a:p>
        </p:txBody>
      </p:sp>
      <p:sp>
        <p:nvSpPr>
          <p:cNvPr id="228" name="Shape 228"/>
          <p:cNvSpPr/>
          <p:nvPr/>
        </p:nvSpPr>
        <p:spPr>
          <a:xfrm>
            <a:off x="3698627" y="2540322"/>
            <a:ext cx="1394700" cy="507600"/>
          </a:xfrm>
          <a:prstGeom prst="roundRect">
            <a:avLst>
              <a:gd fmla="val 16667" name="adj"/>
            </a:avLst>
          </a:prstGeom>
          <a:solidFill>
            <a:srgbClr val="B6D7A8"/>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Reducing Operational Cost</a:t>
            </a:r>
          </a:p>
        </p:txBody>
      </p:sp>
      <p:sp>
        <p:nvSpPr>
          <p:cNvPr id="229" name="Shape 229"/>
          <p:cNvSpPr/>
          <p:nvPr/>
        </p:nvSpPr>
        <p:spPr>
          <a:xfrm>
            <a:off x="3698627" y="2957828"/>
            <a:ext cx="1394700" cy="507600"/>
          </a:xfrm>
          <a:prstGeom prst="roundRect">
            <a:avLst>
              <a:gd fmla="val 16667" name="adj"/>
            </a:avLst>
          </a:prstGeom>
          <a:solidFill>
            <a:srgbClr val="B6D7A8"/>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Reduce IT Costs  migrate to Cloud</a:t>
            </a:r>
          </a:p>
        </p:txBody>
      </p:sp>
      <p:sp>
        <p:nvSpPr>
          <p:cNvPr id="230" name="Shape 230"/>
          <p:cNvSpPr/>
          <p:nvPr/>
        </p:nvSpPr>
        <p:spPr>
          <a:xfrm>
            <a:off x="3698627" y="3386527"/>
            <a:ext cx="1394700" cy="507600"/>
          </a:xfrm>
          <a:prstGeom prst="roundRect">
            <a:avLst>
              <a:gd fmla="val 16667" name="adj"/>
            </a:avLst>
          </a:prstGeom>
          <a:solidFill>
            <a:srgbClr val="93C47D"/>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Reducing CAPEX expenditure</a:t>
            </a:r>
          </a:p>
        </p:txBody>
      </p:sp>
      <p:sp>
        <p:nvSpPr>
          <p:cNvPr id="231" name="Shape 231"/>
          <p:cNvSpPr/>
          <p:nvPr/>
        </p:nvSpPr>
        <p:spPr>
          <a:xfrm>
            <a:off x="3698627" y="3812068"/>
            <a:ext cx="1394700" cy="507600"/>
          </a:xfrm>
          <a:prstGeom prst="roundRect">
            <a:avLst>
              <a:gd fmla="val 16667" name="adj"/>
            </a:avLst>
          </a:prstGeom>
          <a:solidFill>
            <a:srgbClr val="B6D7A8"/>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Reduce Software Delivery Cost</a:t>
            </a:r>
          </a:p>
        </p:txBody>
      </p:sp>
      <p:sp>
        <p:nvSpPr>
          <p:cNvPr id="232" name="Shape 232"/>
          <p:cNvSpPr/>
          <p:nvPr/>
        </p:nvSpPr>
        <p:spPr>
          <a:xfrm>
            <a:off x="6311221" y="2180990"/>
            <a:ext cx="1394700" cy="507600"/>
          </a:xfrm>
          <a:prstGeom prst="roundRect">
            <a:avLst>
              <a:gd fmla="val 16667" name="adj"/>
            </a:avLst>
          </a:prstGeom>
          <a:solidFill>
            <a:srgbClr val="D9EAD3"/>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Deliver Agility to the Business</a:t>
            </a:r>
          </a:p>
        </p:txBody>
      </p:sp>
      <p:sp>
        <p:nvSpPr>
          <p:cNvPr id="233" name="Shape 233"/>
          <p:cNvSpPr/>
          <p:nvPr/>
        </p:nvSpPr>
        <p:spPr>
          <a:xfrm>
            <a:off x="6311221" y="2590935"/>
            <a:ext cx="1394700" cy="507600"/>
          </a:xfrm>
          <a:prstGeom prst="roundRect">
            <a:avLst>
              <a:gd fmla="val 16667" name="adj"/>
            </a:avLst>
          </a:prstGeom>
          <a:solidFill>
            <a:srgbClr val="D9EAD3"/>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Reduce Time to Market</a:t>
            </a:r>
          </a:p>
        </p:txBody>
      </p:sp>
      <p:sp>
        <p:nvSpPr>
          <p:cNvPr id="234" name="Shape 234"/>
          <p:cNvSpPr/>
          <p:nvPr/>
        </p:nvSpPr>
        <p:spPr>
          <a:xfrm>
            <a:off x="6311221" y="2997522"/>
            <a:ext cx="1394700" cy="507599"/>
          </a:xfrm>
          <a:prstGeom prst="roundRect">
            <a:avLst>
              <a:gd fmla="val 16667" name="adj"/>
            </a:avLst>
          </a:prstGeom>
          <a:solidFill>
            <a:srgbClr val="B6D7A8"/>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Reducing Operational Cost</a:t>
            </a:r>
          </a:p>
        </p:txBody>
      </p:sp>
      <p:sp>
        <p:nvSpPr>
          <p:cNvPr id="235" name="Shape 235"/>
          <p:cNvSpPr/>
          <p:nvPr/>
        </p:nvSpPr>
        <p:spPr>
          <a:xfrm>
            <a:off x="6311221" y="3415028"/>
            <a:ext cx="1394700" cy="507600"/>
          </a:xfrm>
          <a:prstGeom prst="roundRect">
            <a:avLst>
              <a:gd fmla="val 16667" name="adj"/>
            </a:avLst>
          </a:prstGeom>
          <a:solidFill>
            <a:srgbClr val="B6D7A8"/>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Reduce IT Costs  migrate to Cloud</a:t>
            </a:r>
          </a:p>
        </p:txBody>
      </p:sp>
      <p:sp>
        <p:nvSpPr>
          <p:cNvPr id="236" name="Shape 236"/>
          <p:cNvSpPr/>
          <p:nvPr/>
        </p:nvSpPr>
        <p:spPr>
          <a:xfrm>
            <a:off x="6311221" y="3843727"/>
            <a:ext cx="1394700" cy="507600"/>
          </a:xfrm>
          <a:prstGeom prst="roundRect">
            <a:avLst>
              <a:gd fmla="val 16667" name="adj"/>
            </a:avLst>
          </a:prstGeom>
          <a:solidFill>
            <a:srgbClr val="93C47D"/>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Reducing CAPEX expenditure</a:t>
            </a:r>
          </a:p>
        </p:txBody>
      </p:sp>
      <p:sp>
        <p:nvSpPr>
          <p:cNvPr id="237" name="Shape 237"/>
          <p:cNvSpPr/>
          <p:nvPr/>
        </p:nvSpPr>
        <p:spPr>
          <a:xfrm>
            <a:off x="6311221" y="4269268"/>
            <a:ext cx="1394700" cy="507600"/>
          </a:xfrm>
          <a:prstGeom prst="roundRect">
            <a:avLst>
              <a:gd fmla="val 16667" name="adj"/>
            </a:avLst>
          </a:prstGeom>
          <a:solidFill>
            <a:srgbClr val="B6D7A8"/>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Reduce Software Delivery Cost</a:t>
            </a:r>
          </a:p>
        </p:txBody>
      </p:sp>
      <p:sp>
        <p:nvSpPr>
          <p:cNvPr id="238" name="Shape 238"/>
          <p:cNvSpPr/>
          <p:nvPr/>
        </p:nvSpPr>
        <p:spPr>
          <a:xfrm>
            <a:off x="1156136" y="2631615"/>
            <a:ext cx="1394700" cy="507600"/>
          </a:xfrm>
          <a:prstGeom prst="roundRect">
            <a:avLst>
              <a:gd fmla="val 16667" name="adj"/>
            </a:avLst>
          </a:prstGeom>
          <a:solidFill>
            <a:srgbClr val="93C47D"/>
          </a:solidFill>
          <a:ln cap="flat" cmpd="sng" w="9525">
            <a:solidFill>
              <a:srgbClr val="666666"/>
            </a:solidFill>
            <a:prstDash val="solid"/>
            <a:round/>
            <a:headEnd len="med" w="med" type="none"/>
            <a:tailEnd len="med" w="med" type="none"/>
          </a:ln>
        </p:spPr>
        <p:txBody>
          <a:bodyPr anchorCtr="0" anchor="b" bIns="91425" lIns="91425" rIns="91425" tIns="91425">
            <a:noAutofit/>
          </a:bodyPr>
          <a:lstStyle/>
          <a:p>
            <a:pPr lvl="0" rtl="0" algn="ctr">
              <a:spcBef>
                <a:spcPts val="0"/>
              </a:spcBef>
              <a:buClr>
                <a:schemeClr val="dk1"/>
              </a:buClr>
              <a:buSzPct val="91666"/>
              <a:buFont typeface="Arial"/>
              <a:buNone/>
            </a:pPr>
            <a:r>
              <a:rPr lang="en" sz="1200">
                <a:solidFill>
                  <a:srgbClr val="666666"/>
                </a:solidFill>
                <a:latin typeface="Proxima Nova"/>
                <a:ea typeface="Proxima Nova"/>
                <a:cs typeface="Proxima Nova"/>
                <a:sym typeface="Proxima Nova"/>
              </a:rPr>
              <a:t>Reducing CAPEX expenditure</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2" name="Shape 242"/>
        <p:cNvGrpSpPr/>
        <p:nvPr/>
      </p:nvGrpSpPr>
      <p:grpSpPr>
        <a:xfrm>
          <a:off x="0" y="0"/>
          <a:ext cx="0" cy="0"/>
          <a:chOff x="0" y="0"/>
          <a:chExt cx="0" cy="0"/>
        </a:xfrm>
      </p:grpSpPr>
      <p:sp>
        <p:nvSpPr>
          <p:cNvPr id="243" name="Shape 243"/>
          <p:cNvSpPr txBox="1"/>
          <p:nvPr>
            <p:ph idx="12" type="sldNum"/>
          </p:nvPr>
        </p:nvSpPr>
        <p:spPr>
          <a:xfrm>
            <a:off x="0" y="4878700"/>
            <a:ext cx="502800" cy="171300"/>
          </a:xfrm>
          <a:prstGeom prst="rect">
            <a:avLst/>
          </a:prstGeom>
        </p:spPr>
        <p:txBody>
          <a:bodyPr anchorCtr="1" anchor="t" bIns="45700" lIns="91425" rIns="91425" tIns="45700">
            <a:noAutofit/>
          </a:bodyPr>
          <a:lstStyle/>
          <a:p>
            <a:pPr lvl="0" rtl="0">
              <a:spcBef>
                <a:spcPts val="0"/>
              </a:spcBef>
              <a:buClr>
                <a:srgbClr val="000000"/>
              </a:buClr>
              <a:buSzPct val="25000"/>
              <a:buFont typeface="Arial"/>
              <a:buNone/>
            </a:pPr>
            <a:fld id="{00000000-1234-1234-1234-123412341234}" type="slidenum">
              <a:rPr lang="en"/>
              <a:t>‹#›</a:t>
            </a:fld>
          </a:p>
        </p:txBody>
      </p:sp>
      <p:sp>
        <p:nvSpPr>
          <p:cNvPr id="244" name="Shape 244"/>
          <p:cNvSpPr txBox="1"/>
          <p:nvPr/>
        </p:nvSpPr>
        <p:spPr>
          <a:xfrm>
            <a:off x="685800" y="295725"/>
            <a:ext cx="7772400" cy="562800"/>
          </a:xfrm>
          <a:prstGeom prst="rect">
            <a:avLst/>
          </a:prstGeom>
          <a:noFill/>
          <a:ln>
            <a:noFill/>
          </a:ln>
        </p:spPr>
        <p:txBody>
          <a:bodyPr anchorCtr="0" anchor="b" bIns="91425" lIns="91425" rIns="91425" tIns="91425">
            <a:noAutofit/>
          </a:bodyPr>
          <a:lstStyle/>
          <a:p>
            <a:pPr lvl="0" rtl="0">
              <a:spcBef>
                <a:spcPts val="0"/>
              </a:spcBef>
              <a:buClr>
                <a:srgbClr val="000000"/>
              </a:buClr>
              <a:buSzPct val="36666"/>
              <a:buFont typeface="Arial"/>
              <a:buNone/>
            </a:pPr>
            <a:r>
              <a:rPr lang="en" sz="3000">
                <a:solidFill>
                  <a:srgbClr val="434343"/>
                </a:solidFill>
                <a:latin typeface="Overpass"/>
                <a:ea typeface="Overpass"/>
                <a:cs typeface="Overpass"/>
                <a:sym typeface="Overpass"/>
              </a:rPr>
              <a:t>Deliver Agility to the Business</a:t>
            </a:r>
          </a:p>
          <a:p>
            <a:pPr lvl="0" rtl="0">
              <a:spcBef>
                <a:spcPts val="0"/>
              </a:spcBef>
              <a:buClr>
                <a:schemeClr val="dk1"/>
              </a:buClr>
              <a:buFont typeface="Arial"/>
              <a:buNone/>
            </a:pPr>
            <a:r>
              <a:rPr b="1" lang="en">
                <a:solidFill>
                  <a:srgbClr val="434343"/>
                </a:solidFill>
                <a:latin typeface="Proxima Nova"/>
                <a:ea typeface="Proxima Nova"/>
                <a:cs typeface="Proxima Nova"/>
                <a:sym typeface="Proxima Nova"/>
              </a:rPr>
              <a:t>Mapping Business to Technical </a:t>
            </a:r>
          </a:p>
        </p:txBody>
      </p:sp>
      <p:sp>
        <p:nvSpPr>
          <p:cNvPr id="245" name="Shape 245"/>
          <p:cNvSpPr txBox="1"/>
          <p:nvPr/>
        </p:nvSpPr>
        <p:spPr>
          <a:xfrm>
            <a:off x="165375" y="895674"/>
            <a:ext cx="8794800" cy="935999"/>
          </a:xfrm>
          <a:prstGeom prst="rect">
            <a:avLst/>
          </a:prstGeom>
          <a:solidFill>
            <a:srgbClr val="D9D9D9"/>
          </a:solid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spcBef>
                <a:spcPts val="0"/>
              </a:spcBef>
              <a:buNone/>
            </a:pPr>
            <a:r>
              <a:rPr b="1" lang="en" sz="900">
                <a:solidFill>
                  <a:srgbClr val="434343"/>
                </a:solidFill>
                <a:latin typeface="Proxima Nova"/>
                <a:ea typeface="Proxima Nova"/>
                <a:cs typeface="Proxima Nova"/>
                <a:sym typeface="Proxima Nova"/>
              </a:rPr>
              <a:t>DESCRIPTION: </a:t>
            </a:r>
            <a:r>
              <a:rPr lang="en" sz="900">
                <a:solidFill>
                  <a:srgbClr val="434343"/>
                </a:solidFill>
                <a:latin typeface="Proxima Nova"/>
                <a:ea typeface="Proxima Nova"/>
                <a:cs typeface="Proxima Nova"/>
                <a:sym typeface="Proxima Nova"/>
              </a:rPr>
              <a:t> </a:t>
            </a:r>
            <a:r>
              <a:rPr lang="en" sz="1000">
                <a:latin typeface="Overpass"/>
                <a:ea typeface="Overpass"/>
                <a:cs typeface="Overpass"/>
                <a:sym typeface="Overpass"/>
              </a:rPr>
              <a:t>Delivering business agility means different things to different people. Typically driven by the line of business due to a lack of ability for IT to react to demands of a line of business at the pace that business demands. Whatever the business is, delivering products and services to end users is key, being able to deliver products and services and adapt to the business landscape quicker is a key driver to the success of the organisation. This business need might be to increase revenue, stay competitive, stay relevant or just making the organisation more effective, but the bottom line must be able to be described with a tangible cost benefit to the organisation.  </a:t>
            </a:r>
          </a:p>
        </p:txBody>
      </p:sp>
      <p:sp>
        <p:nvSpPr>
          <p:cNvPr id="246" name="Shape 246"/>
          <p:cNvSpPr/>
          <p:nvPr/>
        </p:nvSpPr>
        <p:spPr>
          <a:xfrm>
            <a:off x="274125" y="1969350"/>
            <a:ext cx="18312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Technical Business Case</a:t>
            </a:r>
          </a:p>
        </p:txBody>
      </p:sp>
      <p:sp>
        <p:nvSpPr>
          <p:cNvPr id="247" name="Shape 247"/>
          <p:cNvSpPr/>
          <p:nvPr/>
        </p:nvSpPr>
        <p:spPr>
          <a:xfrm>
            <a:off x="2179125" y="1969350"/>
            <a:ext cx="32790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What will it deliver?</a:t>
            </a:r>
          </a:p>
        </p:txBody>
      </p:sp>
      <p:sp>
        <p:nvSpPr>
          <p:cNvPr id="248" name="Shape 248"/>
          <p:cNvSpPr/>
          <p:nvPr/>
        </p:nvSpPr>
        <p:spPr>
          <a:xfrm>
            <a:off x="5531925" y="1969350"/>
            <a:ext cx="32790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How will it deliver?</a:t>
            </a:r>
          </a:p>
        </p:txBody>
      </p:sp>
      <p:sp>
        <p:nvSpPr>
          <p:cNvPr id="249" name="Shape 249"/>
          <p:cNvSpPr/>
          <p:nvPr/>
        </p:nvSpPr>
        <p:spPr>
          <a:xfrm>
            <a:off x="274125" y="2256475"/>
            <a:ext cx="18312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50" name="Shape 250"/>
          <p:cNvSpPr/>
          <p:nvPr/>
        </p:nvSpPr>
        <p:spPr>
          <a:xfrm>
            <a:off x="2179125" y="2256475"/>
            <a:ext cx="32790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51" name="Shape 251"/>
          <p:cNvSpPr/>
          <p:nvPr/>
        </p:nvSpPr>
        <p:spPr>
          <a:xfrm>
            <a:off x="5531925" y="2256475"/>
            <a:ext cx="32790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52" name="Shape 252"/>
          <p:cNvSpPr txBox="1"/>
          <p:nvPr/>
        </p:nvSpPr>
        <p:spPr>
          <a:xfrm>
            <a:off x="350325" y="2467662"/>
            <a:ext cx="1860600" cy="420900"/>
          </a:xfrm>
          <a:prstGeom prst="rect">
            <a:avLst/>
          </a:prstGeom>
          <a:noFill/>
          <a:ln>
            <a:noFill/>
          </a:ln>
        </p:spPr>
        <p:txBody>
          <a:bodyPr anchorCtr="0" anchor="t" bIns="91425" lIns="91425" rIns="91425" tIns="91425">
            <a:noAutofit/>
          </a:bodyPr>
          <a:lstStyle/>
          <a:p>
            <a:pPr lvl="0" rtl="0">
              <a:spcBef>
                <a:spcPts val="0"/>
              </a:spcBef>
              <a:buNone/>
            </a:pPr>
            <a:r>
              <a:rPr lang="en" sz="1000"/>
              <a:t>001-Developer Productivity</a:t>
            </a:r>
          </a:p>
        </p:txBody>
      </p:sp>
      <p:sp>
        <p:nvSpPr>
          <p:cNvPr id="253" name="Shape 253"/>
          <p:cNvSpPr txBox="1"/>
          <p:nvPr/>
        </p:nvSpPr>
        <p:spPr>
          <a:xfrm>
            <a:off x="2331525" y="2239075"/>
            <a:ext cx="2995200" cy="420900"/>
          </a:xfrm>
          <a:prstGeom prst="rect">
            <a:avLst/>
          </a:prstGeom>
          <a:noFill/>
          <a:ln>
            <a:noFill/>
          </a:ln>
        </p:spPr>
        <p:txBody>
          <a:bodyPr anchorCtr="0" anchor="t" bIns="91425" lIns="91425" rIns="91425" tIns="91425">
            <a:noAutofit/>
          </a:bodyPr>
          <a:lstStyle/>
          <a:p>
            <a:pPr lvl="0" rtl="0">
              <a:spcBef>
                <a:spcPts val="0"/>
              </a:spcBef>
              <a:buNone/>
            </a:pPr>
            <a:r>
              <a:rPr lang="en" sz="1000"/>
              <a:t>Enables IT project teams to deliver software quicker and more frequently therefore delivering business change quicker and more frequently.</a:t>
            </a:r>
          </a:p>
        </p:txBody>
      </p:sp>
      <p:sp>
        <p:nvSpPr>
          <p:cNvPr id="254" name="Shape 254"/>
          <p:cNvSpPr txBox="1"/>
          <p:nvPr/>
        </p:nvSpPr>
        <p:spPr>
          <a:xfrm>
            <a:off x="5684325" y="2239075"/>
            <a:ext cx="2995200" cy="420900"/>
          </a:xfrm>
          <a:prstGeom prst="rect">
            <a:avLst/>
          </a:prstGeom>
          <a:noFill/>
          <a:ln>
            <a:noFill/>
          </a:ln>
        </p:spPr>
        <p:txBody>
          <a:bodyPr anchorCtr="0" anchor="t" bIns="91425" lIns="91425" rIns="91425" tIns="91425">
            <a:noAutofit/>
          </a:bodyPr>
          <a:lstStyle/>
          <a:p>
            <a:pPr lvl="0" rtl="0">
              <a:spcBef>
                <a:spcPts val="0"/>
              </a:spcBef>
              <a:buNone/>
            </a:pPr>
            <a:r>
              <a:rPr lang="en" sz="1000"/>
              <a:t>Self service dev/test environments</a:t>
            </a:r>
          </a:p>
          <a:p>
            <a:pPr lvl="0" rtl="0">
              <a:spcBef>
                <a:spcPts val="0"/>
              </a:spcBef>
              <a:buNone/>
            </a:pPr>
            <a:r>
              <a:rPr lang="en" sz="1000"/>
              <a:t>Reduce operations process delays</a:t>
            </a:r>
          </a:p>
          <a:p>
            <a:pPr lvl="0" rtl="0">
              <a:spcBef>
                <a:spcPts val="0"/>
              </a:spcBef>
              <a:buNone/>
            </a:pPr>
            <a:r>
              <a:rPr lang="en" sz="1000"/>
              <a:t>Reduce infrastructure process delays</a:t>
            </a:r>
          </a:p>
          <a:p>
            <a:pPr lvl="0" rtl="0">
              <a:spcBef>
                <a:spcPts val="0"/>
              </a:spcBef>
              <a:buNone/>
            </a:pPr>
            <a:r>
              <a:rPr lang="en" sz="1000"/>
              <a:t>Tooling to deliver Devops. </a:t>
            </a:r>
          </a:p>
          <a:p>
            <a:pPr lvl="0" rtl="0">
              <a:spcBef>
                <a:spcPts val="0"/>
              </a:spcBef>
              <a:buNone/>
            </a:pPr>
            <a:r>
              <a:t/>
            </a:r>
            <a:endParaRPr sz="1000"/>
          </a:p>
        </p:txBody>
      </p:sp>
      <p:sp>
        <p:nvSpPr>
          <p:cNvPr id="255" name="Shape 255"/>
          <p:cNvSpPr/>
          <p:nvPr/>
        </p:nvSpPr>
        <p:spPr>
          <a:xfrm>
            <a:off x="274125" y="3096886"/>
            <a:ext cx="18312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56" name="Shape 256"/>
          <p:cNvSpPr/>
          <p:nvPr/>
        </p:nvSpPr>
        <p:spPr>
          <a:xfrm>
            <a:off x="2179125" y="3096886"/>
            <a:ext cx="32790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57" name="Shape 257"/>
          <p:cNvSpPr/>
          <p:nvPr/>
        </p:nvSpPr>
        <p:spPr>
          <a:xfrm>
            <a:off x="5531925" y="3096886"/>
            <a:ext cx="32790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58" name="Shape 258"/>
          <p:cNvSpPr txBox="1"/>
          <p:nvPr/>
        </p:nvSpPr>
        <p:spPr>
          <a:xfrm>
            <a:off x="350325" y="3305876"/>
            <a:ext cx="1860600" cy="474000"/>
          </a:xfrm>
          <a:prstGeom prst="rect">
            <a:avLst/>
          </a:prstGeom>
          <a:noFill/>
          <a:ln>
            <a:noFill/>
          </a:ln>
        </p:spPr>
        <p:txBody>
          <a:bodyPr anchorCtr="0" anchor="t" bIns="91425" lIns="91425" rIns="91425" tIns="91425">
            <a:noAutofit/>
          </a:bodyPr>
          <a:lstStyle/>
          <a:p>
            <a:pPr lvl="0" rtl="0">
              <a:spcBef>
                <a:spcPts val="0"/>
              </a:spcBef>
              <a:buNone/>
            </a:pPr>
            <a:r>
              <a:rPr lang="en" sz="1000"/>
              <a:t>002-Deployment Efficiency</a:t>
            </a:r>
          </a:p>
        </p:txBody>
      </p:sp>
      <p:sp>
        <p:nvSpPr>
          <p:cNvPr id="259" name="Shape 259"/>
          <p:cNvSpPr txBox="1"/>
          <p:nvPr/>
        </p:nvSpPr>
        <p:spPr>
          <a:xfrm>
            <a:off x="2331525" y="3077290"/>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Improved efficiency in the way that you deploy applications, from operational support to project delivery to operational runtime.</a:t>
            </a:r>
          </a:p>
        </p:txBody>
      </p:sp>
      <p:sp>
        <p:nvSpPr>
          <p:cNvPr id="260" name="Shape 260"/>
          <p:cNvSpPr txBox="1"/>
          <p:nvPr/>
        </p:nvSpPr>
        <p:spPr>
          <a:xfrm>
            <a:off x="5684325" y="3077290"/>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Reduce infrastructure provisioning delays</a:t>
            </a:r>
          </a:p>
          <a:p>
            <a:pPr lvl="0" rtl="0">
              <a:spcBef>
                <a:spcPts val="0"/>
              </a:spcBef>
              <a:buNone/>
            </a:pPr>
            <a:r>
              <a:rPr lang="en" sz="1000"/>
              <a:t>Automate deployment</a:t>
            </a:r>
          </a:p>
          <a:p>
            <a:pPr lvl="0" rtl="0">
              <a:spcBef>
                <a:spcPts val="0"/>
              </a:spcBef>
              <a:buNone/>
            </a:pPr>
            <a:r>
              <a:rPr lang="en" sz="1000"/>
              <a:t>Reduce environment defects</a:t>
            </a:r>
          </a:p>
          <a:p>
            <a:pPr lvl="0" rtl="0">
              <a:spcBef>
                <a:spcPts val="0"/>
              </a:spcBef>
              <a:buNone/>
            </a:pPr>
            <a:r>
              <a:rPr lang="en" sz="1000"/>
              <a:t>Reduce risk of deployment</a:t>
            </a:r>
          </a:p>
          <a:p>
            <a:pPr lvl="0" rtl="0">
              <a:spcBef>
                <a:spcPts val="0"/>
              </a:spcBef>
              <a:buNone/>
            </a:pPr>
            <a:r>
              <a:t/>
            </a:r>
            <a:endParaRPr sz="1000"/>
          </a:p>
        </p:txBody>
      </p:sp>
      <p:sp>
        <p:nvSpPr>
          <p:cNvPr id="261" name="Shape 261"/>
          <p:cNvSpPr/>
          <p:nvPr/>
        </p:nvSpPr>
        <p:spPr>
          <a:xfrm>
            <a:off x="274125" y="3884966"/>
            <a:ext cx="18312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2" name="Shape 262"/>
          <p:cNvSpPr/>
          <p:nvPr/>
        </p:nvSpPr>
        <p:spPr>
          <a:xfrm>
            <a:off x="2179125" y="3884966"/>
            <a:ext cx="32790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3" name="Shape 263"/>
          <p:cNvSpPr/>
          <p:nvPr/>
        </p:nvSpPr>
        <p:spPr>
          <a:xfrm>
            <a:off x="5531925" y="3884966"/>
            <a:ext cx="32790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4" name="Shape 264"/>
          <p:cNvSpPr txBox="1"/>
          <p:nvPr/>
        </p:nvSpPr>
        <p:spPr>
          <a:xfrm>
            <a:off x="807525" y="4093957"/>
            <a:ext cx="1860600" cy="474000"/>
          </a:xfrm>
          <a:prstGeom prst="rect">
            <a:avLst/>
          </a:prstGeom>
          <a:noFill/>
          <a:ln>
            <a:noFill/>
          </a:ln>
        </p:spPr>
        <p:txBody>
          <a:bodyPr anchorCtr="0" anchor="t" bIns="91425" lIns="91425" rIns="91425" tIns="91425">
            <a:noAutofit/>
          </a:bodyPr>
          <a:lstStyle/>
          <a:p>
            <a:pPr lvl="0" rtl="0">
              <a:spcBef>
                <a:spcPts val="0"/>
              </a:spcBef>
              <a:buNone/>
            </a:pPr>
            <a:r>
              <a:rPr lang="en" sz="1000"/>
              <a:t>003-Devops</a:t>
            </a:r>
          </a:p>
        </p:txBody>
      </p:sp>
      <p:sp>
        <p:nvSpPr>
          <p:cNvPr id="265" name="Shape 265"/>
          <p:cNvSpPr txBox="1"/>
          <p:nvPr/>
        </p:nvSpPr>
        <p:spPr>
          <a:xfrm>
            <a:off x="2331525" y="3865371"/>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A streamlined IT delivery capability, reducing the time to build and maintain applications, while reducing the risk of change.</a:t>
            </a:r>
          </a:p>
        </p:txBody>
      </p:sp>
      <p:sp>
        <p:nvSpPr>
          <p:cNvPr id="266" name="Shape 266"/>
          <p:cNvSpPr txBox="1"/>
          <p:nvPr/>
        </p:nvSpPr>
        <p:spPr>
          <a:xfrm>
            <a:off x="5684325" y="3865371"/>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Tooling to allow teams to minimise the development and operations processes in getting software into production</a:t>
            </a:r>
          </a:p>
          <a:p>
            <a:pPr lvl="0" rtl="0">
              <a:spcBef>
                <a:spcPts val="0"/>
              </a:spcBef>
              <a:buNone/>
            </a:pPr>
            <a:r>
              <a:t/>
            </a:r>
            <a:endParaRPr sz="1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0" name="Shape 270"/>
        <p:cNvGrpSpPr/>
        <p:nvPr/>
      </p:nvGrpSpPr>
      <p:grpSpPr>
        <a:xfrm>
          <a:off x="0" y="0"/>
          <a:ext cx="0" cy="0"/>
          <a:chOff x="0" y="0"/>
          <a:chExt cx="0" cy="0"/>
        </a:xfrm>
      </p:grpSpPr>
      <p:sp>
        <p:nvSpPr>
          <p:cNvPr id="271" name="Shape 271"/>
          <p:cNvSpPr txBox="1"/>
          <p:nvPr>
            <p:ph idx="12" type="sldNum"/>
          </p:nvPr>
        </p:nvSpPr>
        <p:spPr>
          <a:xfrm>
            <a:off x="0" y="4878700"/>
            <a:ext cx="502800" cy="171300"/>
          </a:xfrm>
          <a:prstGeom prst="rect">
            <a:avLst/>
          </a:prstGeom>
        </p:spPr>
        <p:txBody>
          <a:bodyPr anchorCtr="1" anchor="t" bIns="45700" lIns="91425" rIns="91425" tIns="45700">
            <a:noAutofit/>
          </a:bodyPr>
          <a:lstStyle/>
          <a:p>
            <a:pPr lvl="0" rtl="0">
              <a:spcBef>
                <a:spcPts val="0"/>
              </a:spcBef>
              <a:buNone/>
            </a:pPr>
            <a:fld id="{00000000-1234-1234-1234-123412341234}" type="slidenum">
              <a:rPr lang="en"/>
              <a:t>‹#›</a:t>
            </a:fld>
          </a:p>
        </p:txBody>
      </p:sp>
      <p:sp>
        <p:nvSpPr>
          <p:cNvPr id="272" name="Shape 272"/>
          <p:cNvSpPr txBox="1"/>
          <p:nvPr/>
        </p:nvSpPr>
        <p:spPr>
          <a:xfrm>
            <a:off x="685800" y="295725"/>
            <a:ext cx="7772400" cy="562800"/>
          </a:xfrm>
          <a:prstGeom prst="rect">
            <a:avLst/>
          </a:prstGeom>
          <a:noFill/>
          <a:ln>
            <a:noFill/>
          </a:ln>
        </p:spPr>
        <p:txBody>
          <a:bodyPr anchorCtr="0" anchor="b" bIns="91425" lIns="91425" rIns="91425" tIns="91425">
            <a:noAutofit/>
          </a:bodyPr>
          <a:lstStyle/>
          <a:p>
            <a:pPr lvl="0" rtl="0">
              <a:spcBef>
                <a:spcPts val="0"/>
              </a:spcBef>
              <a:buClr>
                <a:srgbClr val="000000"/>
              </a:buClr>
              <a:buSzPct val="36666"/>
              <a:buFont typeface="Arial"/>
              <a:buNone/>
            </a:pPr>
            <a:r>
              <a:rPr lang="en" sz="3000">
                <a:solidFill>
                  <a:srgbClr val="434343"/>
                </a:solidFill>
                <a:latin typeface="Overpass"/>
                <a:ea typeface="Overpass"/>
                <a:cs typeface="Overpass"/>
                <a:sym typeface="Overpass"/>
              </a:rPr>
              <a:t>Reducing Operational Cost</a:t>
            </a:r>
          </a:p>
          <a:p>
            <a:pPr lvl="0" rtl="0">
              <a:spcBef>
                <a:spcPts val="0"/>
              </a:spcBef>
              <a:buClr>
                <a:schemeClr val="dk1"/>
              </a:buClr>
              <a:buFont typeface="Arial"/>
              <a:buNone/>
            </a:pPr>
            <a:r>
              <a:rPr b="1" lang="en">
                <a:solidFill>
                  <a:srgbClr val="434343"/>
                </a:solidFill>
                <a:latin typeface="Proxima Nova"/>
                <a:ea typeface="Proxima Nova"/>
                <a:cs typeface="Proxima Nova"/>
                <a:sym typeface="Proxima Nova"/>
              </a:rPr>
              <a:t>Mapping Business to Technical</a:t>
            </a:r>
          </a:p>
        </p:txBody>
      </p:sp>
      <p:sp>
        <p:nvSpPr>
          <p:cNvPr id="273" name="Shape 273"/>
          <p:cNvSpPr txBox="1"/>
          <p:nvPr/>
        </p:nvSpPr>
        <p:spPr>
          <a:xfrm>
            <a:off x="165375" y="895674"/>
            <a:ext cx="8794800" cy="935999"/>
          </a:xfrm>
          <a:prstGeom prst="rect">
            <a:avLst/>
          </a:prstGeom>
          <a:solidFill>
            <a:srgbClr val="D9D9D9"/>
          </a:solid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spcBef>
                <a:spcPts val="0"/>
              </a:spcBef>
              <a:buNone/>
            </a:pPr>
            <a:r>
              <a:rPr b="1" lang="en" sz="900">
                <a:solidFill>
                  <a:srgbClr val="434343"/>
                </a:solidFill>
                <a:latin typeface="Proxima Nova"/>
                <a:ea typeface="Proxima Nova"/>
                <a:cs typeface="Proxima Nova"/>
                <a:sym typeface="Proxima Nova"/>
              </a:rPr>
              <a:t>DESCRIPTION: </a:t>
            </a:r>
            <a:r>
              <a:rPr lang="en" sz="900">
                <a:solidFill>
                  <a:srgbClr val="434343"/>
                </a:solidFill>
                <a:latin typeface="Proxima Nova"/>
                <a:ea typeface="Proxima Nova"/>
                <a:cs typeface="Proxima Nova"/>
                <a:sym typeface="Proxima Nova"/>
              </a:rPr>
              <a:t> </a:t>
            </a:r>
            <a:r>
              <a:rPr lang="en" sz="1000">
                <a:latin typeface="Overpass"/>
                <a:ea typeface="Overpass"/>
                <a:cs typeface="Overpass"/>
                <a:sym typeface="Overpass"/>
              </a:rPr>
              <a:t>The costs involved in providing software applications to the business is  a place where efficiencies can be sought. The busines case for Openshift and container management platforms helping reduce the operational costs is often combined with additional benefits from agility and productivity. Reducing the operational cost centers around removing manual and costly processess to be replaced by tooling and technology that reduces the need for both process and resources.</a:t>
            </a:r>
          </a:p>
        </p:txBody>
      </p:sp>
      <p:sp>
        <p:nvSpPr>
          <p:cNvPr id="274" name="Shape 274"/>
          <p:cNvSpPr/>
          <p:nvPr/>
        </p:nvSpPr>
        <p:spPr>
          <a:xfrm>
            <a:off x="274125" y="1969350"/>
            <a:ext cx="18312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Technical Business Case</a:t>
            </a:r>
          </a:p>
        </p:txBody>
      </p:sp>
      <p:sp>
        <p:nvSpPr>
          <p:cNvPr id="275" name="Shape 275"/>
          <p:cNvSpPr/>
          <p:nvPr/>
        </p:nvSpPr>
        <p:spPr>
          <a:xfrm>
            <a:off x="2179125" y="1969350"/>
            <a:ext cx="32790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What will it deliver?</a:t>
            </a:r>
          </a:p>
        </p:txBody>
      </p:sp>
      <p:sp>
        <p:nvSpPr>
          <p:cNvPr id="276" name="Shape 276"/>
          <p:cNvSpPr/>
          <p:nvPr/>
        </p:nvSpPr>
        <p:spPr>
          <a:xfrm>
            <a:off x="5531925" y="1969350"/>
            <a:ext cx="32790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How will it deliver?</a:t>
            </a:r>
          </a:p>
        </p:txBody>
      </p:sp>
      <p:sp>
        <p:nvSpPr>
          <p:cNvPr id="277" name="Shape 277"/>
          <p:cNvSpPr/>
          <p:nvPr/>
        </p:nvSpPr>
        <p:spPr>
          <a:xfrm>
            <a:off x="274125" y="3877415"/>
            <a:ext cx="18312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78" name="Shape 278"/>
          <p:cNvSpPr/>
          <p:nvPr/>
        </p:nvSpPr>
        <p:spPr>
          <a:xfrm>
            <a:off x="2179125" y="3877415"/>
            <a:ext cx="32790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79" name="Shape 279"/>
          <p:cNvSpPr/>
          <p:nvPr/>
        </p:nvSpPr>
        <p:spPr>
          <a:xfrm>
            <a:off x="5531925" y="3877415"/>
            <a:ext cx="32790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80" name="Shape 280"/>
          <p:cNvSpPr txBox="1"/>
          <p:nvPr/>
        </p:nvSpPr>
        <p:spPr>
          <a:xfrm>
            <a:off x="365025" y="4013180"/>
            <a:ext cx="1860600" cy="474000"/>
          </a:xfrm>
          <a:prstGeom prst="rect">
            <a:avLst/>
          </a:prstGeom>
          <a:noFill/>
          <a:ln>
            <a:noFill/>
          </a:ln>
        </p:spPr>
        <p:txBody>
          <a:bodyPr anchorCtr="0" anchor="t" bIns="91425" lIns="91425" rIns="91425" tIns="91425">
            <a:noAutofit/>
          </a:bodyPr>
          <a:lstStyle/>
          <a:p>
            <a:pPr lvl="0" rtl="0">
              <a:spcBef>
                <a:spcPts val="0"/>
              </a:spcBef>
              <a:buNone/>
            </a:pPr>
            <a:r>
              <a:rPr lang="en" sz="1000"/>
              <a:t>001-Infrastructure Cost Reduction</a:t>
            </a:r>
          </a:p>
        </p:txBody>
      </p:sp>
      <p:sp>
        <p:nvSpPr>
          <p:cNvPr id="281" name="Shape 281"/>
          <p:cNvSpPr txBox="1"/>
          <p:nvPr/>
        </p:nvSpPr>
        <p:spPr>
          <a:xfrm>
            <a:off x="2331525" y="3934019"/>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Reduce the cost of your application infrastructure by improving the utilisation of servers. </a:t>
            </a:r>
          </a:p>
        </p:txBody>
      </p:sp>
      <p:sp>
        <p:nvSpPr>
          <p:cNvPr id="282" name="Shape 282"/>
          <p:cNvSpPr txBox="1"/>
          <p:nvPr/>
        </p:nvSpPr>
        <p:spPr>
          <a:xfrm>
            <a:off x="5684325" y="3828760"/>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Deploying containersed applications through Openshift will enable full utilisation of your infrastructure, achieving better application/server density and also reducing HA infrastructure. </a:t>
            </a:r>
          </a:p>
        </p:txBody>
      </p:sp>
      <p:sp>
        <p:nvSpPr>
          <p:cNvPr id="283" name="Shape 283"/>
          <p:cNvSpPr/>
          <p:nvPr/>
        </p:nvSpPr>
        <p:spPr>
          <a:xfrm>
            <a:off x="274125" y="2256475"/>
            <a:ext cx="18312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84" name="Shape 284"/>
          <p:cNvSpPr/>
          <p:nvPr/>
        </p:nvSpPr>
        <p:spPr>
          <a:xfrm>
            <a:off x="2179125" y="2256475"/>
            <a:ext cx="32790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85" name="Shape 285"/>
          <p:cNvSpPr/>
          <p:nvPr/>
        </p:nvSpPr>
        <p:spPr>
          <a:xfrm>
            <a:off x="5531925" y="2256475"/>
            <a:ext cx="32790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86" name="Shape 286"/>
          <p:cNvSpPr txBox="1"/>
          <p:nvPr/>
        </p:nvSpPr>
        <p:spPr>
          <a:xfrm>
            <a:off x="350325" y="2467662"/>
            <a:ext cx="1860600" cy="420900"/>
          </a:xfrm>
          <a:prstGeom prst="rect">
            <a:avLst/>
          </a:prstGeom>
          <a:noFill/>
          <a:ln>
            <a:noFill/>
          </a:ln>
        </p:spPr>
        <p:txBody>
          <a:bodyPr anchorCtr="0" anchor="t" bIns="91425" lIns="91425" rIns="91425" tIns="91425">
            <a:noAutofit/>
          </a:bodyPr>
          <a:lstStyle/>
          <a:p>
            <a:pPr lvl="0" rtl="0">
              <a:spcBef>
                <a:spcPts val="0"/>
              </a:spcBef>
              <a:buNone/>
            </a:pPr>
            <a:r>
              <a:rPr lang="en" sz="1000"/>
              <a:t>001-Developer Productivity</a:t>
            </a:r>
          </a:p>
        </p:txBody>
      </p:sp>
      <p:sp>
        <p:nvSpPr>
          <p:cNvPr id="287" name="Shape 287"/>
          <p:cNvSpPr txBox="1"/>
          <p:nvPr/>
        </p:nvSpPr>
        <p:spPr>
          <a:xfrm>
            <a:off x="2331525" y="2239075"/>
            <a:ext cx="2995200" cy="420900"/>
          </a:xfrm>
          <a:prstGeom prst="rect">
            <a:avLst/>
          </a:prstGeom>
          <a:noFill/>
          <a:ln>
            <a:noFill/>
          </a:ln>
        </p:spPr>
        <p:txBody>
          <a:bodyPr anchorCtr="0" anchor="t" bIns="91425" lIns="91425" rIns="91425" tIns="91425">
            <a:noAutofit/>
          </a:bodyPr>
          <a:lstStyle/>
          <a:p>
            <a:pPr lvl="0" rtl="0">
              <a:spcBef>
                <a:spcPts val="0"/>
              </a:spcBef>
              <a:buNone/>
            </a:pPr>
            <a:r>
              <a:rPr lang="en" sz="1000"/>
              <a:t>Enables IT project teams to deliver software quicker and more frequently therefore delivering business change quicker and more frequently.</a:t>
            </a:r>
          </a:p>
        </p:txBody>
      </p:sp>
      <p:sp>
        <p:nvSpPr>
          <p:cNvPr id="288" name="Shape 288"/>
          <p:cNvSpPr txBox="1"/>
          <p:nvPr/>
        </p:nvSpPr>
        <p:spPr>
          <a:xfrm>
            <a:off x="5684325" y="2239075"/>
            <a:ext cx="2995200" cy="420900"/>
          </a:xfrm>
          <a:prstGeom prst="rect">
            <a:avLst/>
          </a:prstGeom>
          <a:noFill/>
          <a:ln>
            <a:noFill/>
          </a:ln>
        </p:spPr>
        <p:txBody>
          <a:bodyPr anchorCtr="0" anchor="t" bIns="91425" lIns="91425" rIns="91425" tIns="91425">
            <a:noAutofit/>
          </a:bodyPr>
          <a:lstStyle/>
          <a:p>
            <a:pPr lvl="0" rtl="0">
              <a:spcBef>
                <a:spcPts val="0"/>
              </a:spcBef>
              <a:buNone/>
            </a:pPr>
            <a:r>
              <a:rPr lang="en" sz="1000"/>
              <a:t>Self service dev/test environments</a:t>
            </a:r>
          </a:p>
          <a:p>
            <a:pPr lvl="0" rtl="0">
              <a:spcBef>
                <a:spcPts val="0"/>
              </a:spcBef>
              <a:buNone/>
            </a:pPr>
            <a:r>
              <a:rPr lang="en" sz="1000"/>
              <a:t>Reduce operations process delays</a:t>
            </a:r>
          </a:p>
          <a:p>
            <a:pPr lvl="0" rtl="0">
              <a:spcBef>
                <a:spcPts val="0"/>
              </a:spcBef>
              <a:buNone/>
            </a:pPr>
            <a:r>
              <a:rPr lang="en" sz="1000"/>
              <a:t>Reduce infrastructure process delays</a:t>
            </a:r>
          </a:p>
          <a:p>
            <a:pPr lvl="0" rtl="0">
              <a:spcBef>
                <a:spcPts val="0"/>
              </a:spcBef>
              <a:buNone/>
            </a:pPr>
            <a:r>
              <a:rPr lang="en" sz="1000"/>
              <a:t>Tooling to deliver Devops. </a:t>
            </a:r>
          </a:p>
          <a:p>
            <a:pPr lvl="0" rtl="0">
              <a:spcBef>
                <a:spcPts val="0"/>
              </a:spcBef>
              <a:buNone/>
            </a:pPr>
            <a:r>
              <a:t/>
            </a:r>
            <a:endParaRPr sz="1000"/>
          </a:p>
        </p:txBody>
      </p:sp>
      <p:sp>
        <p:nvSpPr>
          <p:cNvPr id="289" name="Shape 289"/>
          <p:cNvSpPr/>
          <p:nvPr/>
        </p:nvSpPr>
        <p:spPr>
          <a:xfrm>
            <a:off x="274125" y="3096886"/>
            <a:ext cx="18312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90" name="Shape 290"/>
          <p:cNvSpPr/>
          <p:nvPr/>
        </p:nvSpPr>
        <p:spPr>
          <a:xfrm>
            <a:off x="2179125" y="3096886"/>
            <a:ext cx="32790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91" name="Shape 291"/>
          <p:cNvSpPr/>
          <p:nvPr/>
        </p:nvSpPr>
        <p:spPr>
          <a:xfrm>
            <a:off x="5531925" y="3096886"/>
            <a:ext cx="32790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92" name="Shape 292"/>
          <p:cNvSpPr txBox="1"/>
          <p:nvPr/>
        </p:nvSpPr>
        <p:spPr>
          <a:xfrm>
            <a:off x="350325" y="3305876"/>
            <a:ext cx="1860600" cy="474000"/>
          </a:xfrm>
          <a:prstGeom prst="rect">
            <a:avLst/>
          </a:prstGeom>
          <a:noFill/>
          <a:ln>
            <a:noFill/>
          </a:ln>
        </p:spPr>
        <p:txBody>
          <a:bodyPr anchorCtr="0" anchor="t" bIns="91425" lIns="91425" rIns="91425" tIns="91425">
            <a:noAutofit/>
          </a:bodyPr>
          <a:lstStyle/>
          <a:p>
            <a:pPr lvl="0" rtl="0">
              <a:spcBef>
                <a:spcPts val="0"/>
              </a:spcBef>
              <a:buNone/>
            </a:pPr>
            <a:r>
              <a:rPr lang="en" sz="1000"/>
              <a:t>002-Deployment Efficiency</a:t>
            </a:r>
          </a:p>
        </p:txBody>
      </p:sp>
      <p:sp>
        <p:nvSpPr>
          <p:cNvPr id="293" name="Shape 293"/>
          <p:cNvSpPr txBox="1"/>
          <p:nvPr/>
        </p:nvSpPr>
        <p:spPr>
          <a:xfrm>
            <a:off x="2331525" y="3077290"/>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Improved efficiency in the way that you deploy applications, from operational support to project delivery to operational runtime.</a:t>
            </a:r>
          </a:p>
        </p:txBody>
      </p:sp>
      <p:sp>
        <p:nvSpPr>
          <p:cNvPr id="294" name="Shape 294"/>
          <p:cNvSpPr txBox="1"/>
          <p:nvPr/>
        </p:nvSpPr>
        <p:spPr>
          <a:xfrm>
            <a:off x="5684325" y="3077290"/>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Reduce infrastructure provisioning delays</a:t>
            </a:r>
          </a:p>
          <a:p>
            <a:pPr lvl="0" rtl="0">
              <a:spcBef>
                <a:spcPts val="0"/>
              </a:spcBef>
              <a:buNone/>
            </a:pPr>
            <a:r>
              <a:rPr lang="en" sz="1000"/>
              <a:t>Automate deployment</a:t>
            </a:r>
          </a:p>
          <a:p>
            <a:pPr lvl="0" rtl="0">
              <a:spcBef>
                <a:spcPts val="0"/>
              </a:spcBef>
              <a:buNone/>
            </a:pPr>
            <a:r>
              <a:rPr lang="en" sz="1000"/>
              <a:t>Reduce environment defects</a:t>
            </a:r>
          </a:p>
          <a:p>
            <a:pPr lvl="0" rtl="0">
              <a:spcBef>
                <a:spcPts val="0"/>
              </a:spcBef>
              <a:buNone/>
            </a:pPr>
            <a:r>
              <a:rPr lang="en" sz="1000"/>
              <a:t>Reduce risk of deployment</a:t>
            </a:r>
          </a:p>
          <a:p>
            <a:pPr lvl="0" rtl="0">
              <a:spcBef>
                <a:spcPts val="0"/>
              </a:spcBef>
              <a:buNone/>
            </a:pPr>
            <a:r>
              <a:t/>
            </a:r>
            <a:endParaRPr sz="1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8" name="Shape 298"/>
        <p:cNvGrpSpPr/>
        <p:nvPr/>
      </p:nvGrpSpPr>
      <p:grpSpPr>
        <a:xfrm>
          <a:off x="0" y="0"/>
          <a:ext cx="0" cy="0"/>
          <a:chOff x="0" y="0"/>
          <a:chExt cx="0" cy="0"/>
        </a:xfrm>
      </p:grpSpPr>
      <p:sp>
        <p:nvSpPr>
          <p:cNvPr id="299" name="Shape 299"/>
          <p:cNvSpPr txBox="1"/>
          <p:nvPr>
            <p:ph idx="12" type="sldNum"/>
          </p:nvPr>
        </p:nvSpPr>
        <p:spPr>
          <a:xfrm>
            <a:off x="0" y="4878700"/>
            <a:ext cx="502800" cy="171300"/>
          </a:xfrm>
          <a:prstGeom prst="rect">
            <a:avLst/>
          </a:prstGeom>
        </p:spPr>
        <p:txBody>
          <a:bodyPr anchorCtr="1" anchor="t" bIns="45700" lIns="91425" rIns="91425" tIns="45700">
            <a:noAutofit/>
          </a:bodyPr>
          <a:lstStyle/>
          <a:p>
            <a:pPr lvl="0" rtl="0">
              <a:spcBef>
                <a:spcPts val="0"/>
              </a:spcBef>
              <a:buNone/>
            </a:pPr>
            <a:fld id="{00000000-1234-1234-1234-123412341234}" type="slidenum">
              <a:rPr lang="en"/>
              <a:t>‹#›</a:t>
            </a:fld>
          </a:p>
        </p:txBody>
      </p:sp>
      <p:sp>
        <p:nvSpPr>
          <p:cNvPr id="300" name="Shape 300"/>
          <p:cNvSpPr txBox="1"/>
          <p:nvPr/>
        </p:nvSpPr>
        <p:spPr>
          <a:xfrm>
            <a:off x="685800" y="295725"/>
            <a:ext cx="7772400" cy="562800"/>
          </a:xfrm>
          <a:prstGeom prst="rect">
            <a:avLst/>
          </a:prstGeom>
          <a:noFill/>
          <a:ln>
            <a:noFill/>
          </a:ln>
        </p:spPr>
        <p:txBody>
          <a:bodyPr anchorCtr="0" anchor="b" bIns="91425" lIns="91425" rIns="91425" tIns="91425">
            <a:noAutofit/>
          </a:bodyPr>
          <a:lstStyle/>
          <a:p>
            <a:pPr lvl="0" rtl="0">
              <a:spcBef>
                <a:spcPts val="0"/>
              </a:spcBef>
              <a:buClr>
                <a:srgbClr val="000000"/>
              </a:buClr>
              <a:buSzPct val="36666"/>
              <a:buFont typeface="Arial"/>
              <a:buNone/>
            </a:pPr>
            <a:r>
              <a:rPr lang="en" sz="3000">
                <a:solidFill>
                  <a:srgbClr val="434343"/>
                </a:solidFill>
                <a:latin typeface="Overpass"/>
                <a:ea typeface="Overpass"/>
                <a:cs typeface="Overpass"/>
                <a:sym typeface="Overpass"/>
              </a:rPr>
              <a:t>Reduce Time to Market</a:t>
            </a:r>
          </a:p>
          <a:p>
            <a:pPr lvl="0" rtl="0">
              <a:spcBef>
                <a:spcPts val="0"/>
              </a:spcBef>
              <a:buClr>
                <a:schemeClr val="dk1"/>
              </a:buClr>
              <a:buFont typeface="Arial"/>
              <a:buNone/>
            </a:pPr>
            <a:r>
              <a:rPr b="1" lang="en">
                <a:solidFill>
                  <a:srgbClr val="434343"/>
                </a:solidFill>
                <a:latin typeface="Proxima Nova"/>
                <a:ea typeface="Proxima Nova"/>
                <a:cs typeface="Proxima Nova"/>
                <a:sym typeface="Proxima Nova"/>
              </a:rPr>
              <a:t>Mapping Buinsess to Technical</a:t>
            </a:r>
          </a:p>
        </p:txBody>
      </p:sp>
      <p:sp>
        <p:nvSpPr>
          <p:cNvPr id="301" name="Shape 301"/>
          <p:cNvSpPr txBox="1"/>
          <p:nvPr/>
        </p:nvSpPr>
        <p:spPr>
          <a:xfrm>
            <a:off x="165375" y="895674"/>
            <a:ext cx="8794800" cy="935999"/>
          </a:xfrm>
          <a:prstGeom prst="rect">
            <a:avLst/>
          </a:prstGeom>
          <a:solidFill>
            <a:srgbClr val="D9D9D9"/>
          </a:solid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spcBef>
                <a:spcPts val="0"/>
              </a:spcBef>
              <a:buNone/>
            </a:pPr>
            <a:r>
              <a:rPr b="1" lang="en" sz="900">
                <a:solidFill>
                  <a:srgbClr val="434343"/>
                </a:solidFill>
                <a:latin typeface="Proxima Nova"/>
                <a:ea typeface="Proxima Nova"/>
                <a:cs typeface="Proxima Nova"/>
                <a:sym typeface="Proxima Nova"/>
              </a:rPr>
              <a:t>DESCRIPTION: </a:t>
            </a:r>
            <a:r>
              <a:rPr lang="en" sz="900">
                <a:solidFill>
                  <a:srgbClr val="434343"/>
                </a:solidFill>
                <a:latin typeface="Proxima Nova"/>
                <a:ea typeface="Proxima Nova"/>
                <a:cs typeface="Proxima Nova"/>
                <a:sym typeface="Proxima Nova"/>
              </a:rPr>
              <a:t> </a:t>
            </a:r>
            <a:r>
              <a:rPr lang="en" sz="1000">
                <a:latin typeface="Overpass"/>
                <a:ea typeface="Overpass"/>
                <a:cs typeface="Overpass"/>
                <a:sym typeface="Overpass"/>
              </a:rPr>
              <a:t>Reducing the time to market for products and services usually delivers on an organisation’s revenue demands. How an organisation might do this is very dependent on where in the supply chain of delivering software inefficiencies or delays lie.   </a:t>
            </a:r>
          </a:p>
        </p:txBody>
      </p:sp>
      <p:sp>
        <p:nvSpPr>
          <p:cNvPr id="302" name="Shape 302"/>
          <p:cNvSpPr/>
          <p:nvPr/>
        </p:nvSpPr>
        <p:spPr>
          <a:xfrm>
            <a:off x="274125" y="1969350"/>
            <a:ext cx="18312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Technical Business Case</a:t>
            </a:r>
          </a:p>
        </p:txBody>
      </p:sp>
      <p:sp>
        <p:nvSpPr>
          <p:cNvPr id="303" name="Shape 303"/>
          <p:cNvSpPr/>
          <p:nvPr/>
        </p:nvSpPr>
        <p:spPr>
          <a:xfrm>
            <a:off x="2179125" y="1969350"/>
            <a:ext cx="32790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What will it deliver?</a:t>
            </a:r>
          </a:p>
        </p:txBody>
      </p:sp>
      <p:sp>
        <p:nvSpPr>
          <p:cNvPr id="304" name="Shape 304"/>
          <p:cNvSpPr/>
          <p:nvPr/>
        </p:nvSpPr>
        <p:spPr>
          <a:xfrm>
            <a:off x="5531925" y="1969350"/>
            <a:ext cx="32790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How will it deliver?</a:t>
            </a:r>
          </a:p>
        </p:txBody>
      </p:sp>
      <p:sp>
        <p:nvSpPr>
          <p:cNvPr id="305" name="Shape 305"/>
          <p:cNvSpPr/>
          <p:nvPr/>
        </p:nvSpPr>
        <p:spPr>
          <a:xfrm>
            <a:off x="274125" y="2256475"/>
            <a:ext cx="18312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06" name="Shape 306"/>
          <p:cNvSpPr/>
          <p:nvPr/>
        </p:nvSpPr>
        <p:spPr>
          <a:xfrm>
            <a:off x="2179125" y="2256475"/>
            <a:ext cx="32790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07" name="Shape 307"/>
          <p:cNvSpPr/>
          <p:nvPr/>
        </p:nvSpPr>
        <p:spPr>
          <a:xfrm>
            <a:off x="5531925" y="2256475"/>
            <a:ext cx="32790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08" name="Shape 308"/>
          <p:cNvSpPr txBox="1"/>
          <p:nvPr/>
        </p:nvSpPr>
        <p:spPr>
          <a:xfrm>
            <a:off x="350325" y="2467662"/>
            <a:ext cx="1860600" cy="420900"/>
          </a:xfrm>
          <a:prstGeom prst="rect">
            <a:avLst/>
          </a:prstGeom>
          <a:noFill/>
          <a:ln>
            <a:noFill/>
          </a:ln>
        </p:spPr>
        <p:txBody>
          <a:bodyPr anchorCtr="0" anchor="t" bIns="91425" lIns="91425" rIns="91425" tIns="91425">
            <a:noAutofit/>
          </a:bodyPr>
          <a:lstStyle/>
          <a:p>
            <a:pPr lvl="0" rtl="0">
              <a:spcBef>
                <a:spcPts val="0"/>
              </a:spcBef>
              <a:buNone/>
            </a:pPr>
            <a:r>
              <a:rPr lang="en" sz="1000"/>
              <a:t>001-Developer Productivity</a:t>
            </a:r>
          </a:p>
        </p:txBody>
      </p:sp>
      <p:sp>
        <p:nvSpPr>
          <p:cNvPr id="309" name="Shape 309"/>
          <p:cNvSpPr/>
          <p:nvPr/>
        </p:nvSpPr>
        <p:spPr>
          <a:xfrm>
            <a:off x="274125" y="3096886"/>
            <a:ext cx="18312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10" name="Shape 310"/>
          <p:cNvSpPr/>
          <p:nvPr/>
        </p:nvSpPr>
        <p:spPr>
          <a:xfrm>
            <a:off x="2179125" y="3096886"/>
            <a:ext cx="32790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11" name="Shape 311"/>
          <p:cNvSpPr/>
          <p:nvPr/>
        </p:nvSpPr>
        <p:spPr>
          <a:xfrm>
            <a:off x="5531925" y="3096886"/>
            <a:ext cx="32790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12" name="Shape 312"/>
          <p:cNvSpPr txBox="1"/>
          <p:nvPr/>
        </p:nvSpPr>
        <p:spPr>
          <a:xfrm>
            <a:off x="350325" y="3305876"/>
            <a:ext cx="1860600" cy="474000"/>
          </a:xfrm>
          <a:prstGeom prst="rect">
            <a:avLst/>
          </a:prstGeom>
          <a:noFill/>
          <a:ln>
            <a:noFill/>
          </a:ln>
        </p:spPr>
        <p:txBody>
          <a:bodyPr anchorCtr="0" anchor="t" bIns="91425" lIns="91425" rIns="91425" tIns="91425">
            <a:noAutofit/>
          </a:bodyPr>
          <a:lstStyle/>
          <a:p>
            <a:pPr lvl="0" rtl="0">
              <a:spcBef>
                <a:spcPts val="0"/>
              </a:spcBef>
              <a:buNone/>
            </a:pPr>
            <a:r>
              <a:rPr lang="en" sz="1000"/>
              <a:t>002-Deployment Efficiency</a:t>
            </a:r>
          </a:p>
        </p:txBody>
      </p:sp>
      <p:sp>
        <p:nvSpPr>
          <p:cNvPr id="313" name="Shape 313"/>
          <p:cNvSpPr txBox="1"/>
          <p:nvPr/>
        </p:nvSpPr>
        <p:spPr>
          <a:xfrm>
            <a:off x="2331525" y="3077290"/>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Improved efficiency in the way that you deploy applications, from operational support to project delivery to operational runtime.</a:t>
            </a:r>
          </a:p>
        </p:txBody>
      </p:sp>
      <p:sp>
        <p:nvSpPr>
          <p:cNvPr id="314" name="Shape 314"/>
          <p:cNvSpPr txBox="1"/>
          <p:nvPr/>
        </p:nvSpPr>
        <p:spPr>
          <a:xfrm>
            <a:off x="5684325" y="3077290"/>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Reduce infrastructure provisioning delays</a:t>
            </a:r>
          </a:p>
          <a:p>
            <a:pPr lvl="0" rtl="0">
              <a:spcBef>
                <a:spcPts val="0"/>
              </a:spcBef>
              <a:buNone/>
            </a:pPr>
            <a:r>
              <a:rPr lang="en" sz="1000"/>
              <a:t>Automate deployment</a:t>
            </a:r>
          </a:p>
          <a:p>
            <a:pPr lvl="0" rtl="0">
              <a:spcBef>
                <a:spcPts val="0"/>
              </a:spcBef>
              <a:buNone/>
            </a:pPr>
            <a:r>
              <a:rPr lang="en" sz="1000"/>
              <a:t>Reduce environment defects</a:t>
            </a:r>
          </a:p>
          <a:p>
            <a:pPr lvl="0" rtl="0">
              <a:spcBef>
                <a:spcPts val="0"/>
              </a:spcBef>
              <a:buNone/>
            </a:pPr>
            <a:r>
              <a:rPr lang="en" sz="1000"/>
              <a:t>Reduce risk of deployment</a:t>
            </a:r>
          </a:p>
          <a:p>
            <a:pPr lvl="0" rtl="0">
              <a:spcBef>
                <a:spcPts val="0"/>
              </a:spcBef>
              <a:buNone/>
            </a:pPr>
            <a:r>
              <a:t/>
            </a:r>
            <a:endParaRPr sz="1000"/>
          </a:p>
        </p:txBody>
      </p:sp>
      <p:sp>
        <p:nvSpPr>
          <p:cNvPr id="315" name="Shape 315"/>
          <p:cNvSpPr/>
          <p:nvPr/>
        </p:nvSpPr>
        <p:spPr>
          <a:xfrm>
            <a:off x="274125" y="3884966"/>
            <a:ext cx="18312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16" name="Shape 316"/>
          <p:cNvSpPr/>
          <p:nvPr/>
        </p:nvSpPr>
        <p:spPr>
          <a:xfrm>
            <a:off x="2179125" y="3884966"/>
            <a:ext cx="32790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17" name="Shape 317"/>
          <p:cNvSpPr/>
          <p:nvPr/>
        </p:nvSpPr>
        <p:spPr>
          <a:xfrm>
            <a:off x="5531925" y="3884966"/>
            <a:ext cx="32790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18" name="Shape 318"/>
          <p:cNvSpPr txBox="1"/>
          <p:nvPr/>
        </p:nvSpPr>
        <p:spPr>
          <a:xfrm>
            <a:off x="807525" y="4093957"/>
            <a:ext cx="1860600" cy="474000"/>
          </a:xfrm>
          <a:prstGeom prst="rect">
            <a:avLst/>
          </a:prstGeom>
          <a:noFill/>
          <a:ln>
            <a:noFill/>
          </a:ln>
        </p:spPr>
        <p:txBody>
          <a:bodyPr anchorCtr="0" anchor="t" bIns="91425" lIns="91425" rIns="91425" tIns="91425">
            <a:noAutofit/>
          </a:bodyPr>
          <a:lstStyle/>
          <a:p>
            <a:pPr lvl="0" rtl="0">
              <a:spcBef>
                <a:spcPts val="0"/>
              </a:spcBef>
              <a:buNone/>
            </a:pPr>
            <a:r>
              <a:rPr lang="en" sz="1000"/>
              <a:t>003-Devops</a:t>
            </a:r>
          </a:p>
        </p:txBody>
      </p:sp>
      <p:sp>
        <p:nvSpPr>
          <p:cNvPr id="319" name="Shape 319"/>
          <p:cNvSpPr txBox="1"/>
          <p:nvPr/>
        </p:nvSpPr>
        <p:spPr>
          <a:xfrm>
            <a:off x="2331525" y="3865371"/>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A streamlined IT delivery capability, reducing the time to build and maintain applications, while reducing the risk of change.</a:t>
            </a:r>
          </a:p>
        </p:txBody>
      </p:sp>
      <p:sp>
        <p:nvSpPr>
          <p:cNvPr id="320" name="Shape 320"/>
          <p:cNvSpPr txBox="1"/>
          <p:nvPr/>
        </p:nvSpPr>
        <p:spPr>
          <a:xfrm>
            <a:off x="5684325" y="3865371"/>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Tooling to allow teams to minimise the development and operations processes in getting software into production</a:t>
            </a:r>
          </a:p>
          <a:p>
            <a:pPr lvl="0" rtl="0">
              <a:spcBef>
                <a:spcPts val="0"/>
              </a:spcBef>
              <a:buNone/>
            </a:pPr>
            <a:r>
              <a:t/>
            </a:r>
            <a:endParaRPr sz="1000"/>
          </a:p>
        </p:txBody>
      </p:sp>
      <p:sp>
        <p:nvSpPr>
          <p:cNvPr id="321" name="Shape 321"/>
          <p:cNvSpPr txBox="1"/>
          <p:nvPr/>
        </p:nvSpPr>
        <p:spPr>
          <a:xfrm>
            <a:off x="2331525" y="2239075"/>
            <a:ext cx="2995200" cy="420900"/>
          </a:xfrm>
          <a:prstGeom prst="rect">
            <a:avLst/>
          </a:prstGeom>
          <a:noFill/>
          <a:ln>
            <a:noFill/>
          </a:ln>
        </p:spPr>
        <p:txBody>
          <a:bodyPr anchorCtr="0" anchor="t" bIns="91425" lIns="91425" rIns="91425" tIns="91425">
            <a:noAutofit/>
          </a:bodyPr>
          <a:lstStyle/>
          <a:p>
            <a:pPr lvl="0" rtl="0">
              <a:spcBef>
                <a:spcPts val="0"/>
              </a:spcBef>
              <a:buNone/>
            </a:pPr>
            <a:r>
              <a:rPr lang="en" sz="1000"/>
              <a:t>Enables IT project teams to deliver software quicker and more frequently therefore delivering business change quicker and more frequently.</a:t>
            </a:r>
          </a:p>
        </p:txBody>
      </p:sp>
      <p:sp>
        <p:nvSpPr>
          <p:cNvPr id="322" name="Shape 322"/>
          <p:cNvSpPr txBox="1"/>
          <p:nvPr/>
        </p:nvSpPr>
        <p:spPr>
          <a:xfrm>
            <a:off x="5684325" y="2239075"/>
            <a:ext cx="2995200" cy="420900"/>
          </a:xfrm>
          <a:prstGeom prst="rect">
            <a:avLst/>
          </a:prstGeom>
          <a:noFill/>
          <a:ln>
            <a:noFill/>
          </a:ln>
        </p:spPr>
        <p:txBody>
          <a:bodyPr anchorCtr="0" anchor="t" bIns="91425" lIns="91425" rIns="91425" tIns="91425">
            <a:noAutofit/>
          </a:bodyPr>
          <a:lstStyle/>
          <a:p>
            <a:pPr lvl="0" rtl="0">
              <a:spcBef>
                <a:spcPts val="0"/>
              </a:spcBef>
              <a:buNone/>
            </a:pPr>
            <a:r>
              <a:rPr lang="en" sz="1000"/>
              <a:t>Self service dev/test environments</a:t>
            </a:r>
          </a:p>
          <a:p>
            <a:pPr lvl="0" rtl="0">
              <a:spcBef>
                <a:spcPts val="0"/>
              </a:spcBef>
              <a:buNone/>
            </a:pPr>
            <a:r>
              <a:rPr lang="en" sz="1000"/>
              <a:t>Reduce operations process delays</a:t>
            </a:r>
          </a:p>
          <a:p>
            <a:pPr lvl="0" rtl="0">
              <a:spcBef>
                <a:spcPts val="0"/>
              </a:spcBef>
              <a:buNone/>
            </a:pPr>
            <a:r>
              <a:rPr lang="en" sz="1000"/>
              <a:t>Reduce infrastructure process delays</a:t>
            </a:r>
          </a:p>
          <a:p>
            <a:pPr lvl="0" rtl="0">
              <a:spcBef>
                <a:spcPts val="0"/>
              </a:spcBef>
              <a:buNone/>
            </a:pPr>
            <a:r>
              <a:rPr lang="en" sz="1000"/>
              <a:t>Tooling to deliver Devops. </a:t>
            </a:r>
          </a:p>
          <a:p>
            <a:pPr lvl="0" rtl="0">
              <a:spcBef>
                <a:spcPts val="0"/>
              </a:spcBef>
              <a:buNone/>
            </a:pPr>
            <a:r>
              <a:t/>
            </a:r>
            <a:endParaRPr sz="1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6" name="Shape 326"/>
        <p:cNvGrpSpPr/>
        <p:nvPr/>
      </p:nvGrpSpPr>
      <p:grpSpPr>
        <a:xfrm>
          <a:off x="0" y="0"/>
          <a:ext cx="0" cy="0"/>
          <a:chOff x="0" y="0"/>
          <a:chExt cx="0" cy="0"/>
        </a:xfrm>
      </p:grpSpPr>
      <p:sp>
        <p:nvSpPr>
          <p:cNvPr id="327" name="Shape 327"/>
          <p:cNvSpPr txBox="1"/>
          <p:nvPr>
            <p:ph idx="12" type="sldNum"/>
          </p:nvPr>
        </p:nvSpPr>
        <p:spPr>
          <a:xfrm>
            <a:off x="0" y="4878700"/>
            <a:ext cx="502800" cy="171300"/>
          </a:xfrm>
          <a:prstGeom prst="rect">
            <a:avLst/>
          </a:prstGeom>
        </p:spPr>
        <p:txBody>
          <a:bodyPr anchorCtr="1" anchor="t" bIns="45700" lIns="91425" rIns="91425" tIns="45700">
            <a:noAutofit/>
          </a:bodyPr>
          <a:lstStyle/>
          <a:p>
            <a:pPr lvl="0" rtl="0">
              <a:spcBef>
                <a:spcPts val="0"/>
              </a:spcBef>
              <a:buNone/>
            </a:pPr>
            <a:fld id="{00000000-1234-1234-1234-123412341234}" type="slidenum">
              <a:rPr lang="en"/>
              <a:t>‹#›</a:t>
            </a:fld>
          </a:p>
        </p:txBody>
      </p:sp>
      <p:sp>
        <p:nvSpPr>
          <p:cNvPr id="328" name="Shape 328"/>
          <p:cNvSpPr txBox="1"/>
          <p:nvPr/>
        </p:nvSpPr>
        <p:spPr>
          <a:xfrm>
            <a:off x="685800" y="295725"/>
            <a:ext cx="7772400" cy="562800"/>
          </a:xfrm>
          <a:prstGeom prst="rect">
            <a:avLst/>
          </a:prstGeom>
          <a:noFill/>
          <a:ln>
            <a:noFill/>
          </a:ln>
        </p:spPr>
        <p:txBody>
          <a:bodyPr anchorCtr="0" anchor="b" bIns="91425" lIns="91425" rIns="91425" tIns="91425">
            <a:noAutofit/>
          </a:bodyPr>
          <a:lstStyle/>
          <a:p>
            <a:pPr lvl="0" rtl="0">
              <a:spcBef>
                <a:spcPts val="0"/>
              </a:spcBef>
              <a:buClr>
                <a:srgbClr val="000000"/>
              </a:buClr>
              <a:buSzPct val="36666"/>
              <a:buFont typeface="Arial"/>
              <a:buNone/>
            </a:pPr>
            <a:r>
              <a:rPr lang="en" sz="3000">
                <a:solidFill>
                  <a:srgbClr val="434343"/>
                </a:solidFill>
                <a:latin typeface="Overpass"/>
                <a:ea typeface="Overpass"/>
                <a:cs typeface="Overpass"/>
                <a:sym typeface="Overpass"/>
              </a:rPr>
              <a:t>Reducing Software Delivery Cost	</a:t>
            </a:r>
          </a:p>
          <a:p>
            <a:pPr lvl="0" rtl="0">
              <a:spcBef>
                <a:spcPts val="0"/>
              </a:spcBef>
              <a:buClr>
                <a:schemeClr val="dk1"/>
              </a:buClr>
              <a:buFont typeface="Arial"/>
              <a:buNone/>
            </a:pPr>
            <a:r>
              <a:rPr b="1" lang="en">
                <a:solidFill>
                  <a:srgbClr val="434343"/>
                </a:solidFill>
                <a:latin typeface="Proxima Nova"/>
                <a:ea typeface="Proxima Nova"/>
                <a:cs typeface="Proxima Nova"/>
                <a:sym typeface="Proxima Nova"/>
              </a:rPr>
              <a:t>Mapping Business to Technical</a:t>
            </a:r>
          </a:p>
        </p:txBody>
      </p:sp>
      <p:sp>
        <p:nvSpPr>
          <p:cNvPr id="329" name="Shape 329"/>
          <p:cNvSpPr txBox="1"/>
          <p:nvPr/>
        </p:nvSpPr>
        <p:spPr>
          <a:xfrm>
            <a:off x="165375" y="895674"/>
            <a:ext cx="8794800" cy="935999"/>
          </a:xfrm>
          <a:prstGeom prst="rect">
            <a:avLst/>
          </a:prstGeom>
          <a:solidFill>
            <a:srgbClr val="D9D9D9"/>
          </a:solid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spcBef>
                <a:spcPts val="0"/>
              </a:spcBef>
              <a:buNone/>
            </a:pPr>
            <a:r>
              <a:rPr b="1" lang="en" sz="900">
                <a:solidFill>
                  <a:srgbClr val="434343"/>
                </a:solidFill>
                <a:latin typeface="Proxima Nova"/>
                <a:ea typeface="Proxima Nova"/>
                <a:cs typeface="Proxima Nova"/>
                <a:sym typeface="Proxima Nova"/>
              </a:rPr>
              <a:t>DESCRIPTION: </a:t>
            </a:r>
            <a:r>
              <a:rPr lang="en" sz="900">
                <a:solidFill>
                  <a:srgbClr val="434343"/>
                </a:solidFill>
                <a:latin typeface="Proxima Nova"/>
                <a:ea typeface="Proxima Nova"/>
                <a:cs typeface="Proxima Nova"/>
                <a:sym typeface="Proxima Nova"/>
              </a:rPr>
              <a:t> </a:t>
            </a:r>
            <a:r>
              <a:rPr lang="en" sz="1000">
                <a:latin typeface="Overpass"/>
                <a:ea typeface="Overpass"/>
                <a:cs typeface="Overpass"/>
                <a:sym typeface="Overpass"/>
              </a:rPr>
              <a:t>Reducing the costs of delivering software can play a part in many strategic initiatives, from cost reduction or increased margin through to building new business through delivering more with IT. Whatever the higher level straegic goal, a reduction in the software engineering process costs is not just a queue for offshoring or outsourcing. We can gain a huge amount of agility and technical capability in the process of reducing the software delivery costs if this is approached with people tools and process in mind.  </a:t>
            </a:r>
          </a:p>
        </p:txBody>
      </p:sp>
      <p:sp>
        <p:nvSpPr>
          <p:cNvPr id="330" name="Shape 330"/>
          <p:cNvSpPr/>
          <p:nvPr/>
        </p:nvSpPr>
        <p:spPr>
          <a:xfrm>
            <a:off x="274125" y="1969350"/>
            <a:ext cx="18312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Technical Business Case</a:t>
            </a:r>
          </a:p>
        </p:txBody>
      </p:sp>
      <p:sp>
        <p:nvSpPr>
          <p:cNvPr id="331" name="Shape 331"/>
          <p:cNvSpPr/>
          <p:nvPr/>
        </p:nvSpPr>
        <p:spPr>
          <a:xfrm>
            <a:off x="2179125" y="1969350"/>
            <a:ext cx="32790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What will it deliver?</a:t>
            </a:r>
          </a:p>
        </p:txBody>
      </p:sp>
      <p:sp>
        <p:nvSpPr>
          <p:cNvPr id="332" name="Shape 332"/>
          <p:cNvSpPr/>
          <p:nvPr/>
        </p:nvSpPr>
        <p:spPr>
          <a:xfrm>
            <a:off x="5531925" y="1969350"/>
            <a:ext cx="3279000" cy="2466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How will it deliver?</a:t>
            </a:r>
          </a:p>
        </p:txBody>
      </p:sp>
      <p:sp>
        <p:nvSpPr>
          <p:cNvPr id="333" name="Shape 333"/>
          <p:cNvSpPr/>
          <p:nvPr/>
        </p:nvSpPr>
        <p:spPr>
          <a:xfrm>
            <a:off x="274125" y="2256475"/>
            <a:ext cx="18312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34" name="Shape 334"/>
          <p:cNvSpPr/>
          <p:nvPr/>
        </p:nvSpPr>
        <p:spPr>
          <a:xfrm>
            <a:off x="2179125" y="2256475"/>
            <a:ext cx="32790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35" name="Shape 335"/>
          <p:cNvSpPr/>
          <p:nvPr/>
        </p:nvSpPr>
        <p:spPr>
          <a:xfrm>
            <a:off x="5531925" y="2256475"/>
            <a:ext cx="3279000" cy="7635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36" name="Shape 336"/>
          <p:cNvSpPr txBox="1"/>
          <p:nvPr/>
        </p:nvSpPr>
        <p:spPr>
          <a:xfrm>
            <a:off x="350325" y="2467662"/>
            <a:ext cx="1860600" cy="420900"/>
          </a:xfrm>
          <a:prstGeom prst="rect">
            <a:avLst/>
          </a:prstGeom>
          <a:noFill/>
          <a:ln>
            <a:noFill/>
          </a:ln>
        </p:spPr>
        <p:txBody>
          <a:bodyPr anchorCtr="0" anchor="t" bIns="91425" lIns="91425" rIns="91425" tIns="91425">
            <a:noAutofit/>
          </a:bodyPr>
          <a:lstStyle/>
          <a:p>
            <a:pPr lvl="0" rtl="0">
              <a:spcBef>
                <a:spcPts val="0"/>
              </a:spcBef>
              <a:buNone/>
            </a:pPr>
            <a:r>
              <a:rPr lang="en" sz="1000"/>
              <a:t>001-Developer Productivity</a:t>
            </a:r>
          </a:p>
        </p:txBody>
      </p:sp>
      <p:sp>
        <p:nvSpPr>
          <p:cNvPr id="337" name="Shape 337"/>
          <p:cNvSpPr/>
          <p:nvPr/>
        </p:nvSpPr>
        <p:spPr>
          <a:xfrm>
            <a:off x="274125" y="3096886"/>
            <a:ext cx="18312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38" name="Shape 338"/>
          <p:cNvSpPr/>
          <p:nvPr/>
        </p:nvSpPr>
        <p:spPr>
          <a:xfrm>
            <a:off x="2179125" y="3096886"/>
            <a:ext cx="32790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39" name="Shape 339"/>
          <p:cNvSpPr/>
          <p:nvPr/>
        </p:nvSpPr>
        <p:spPr>
          <a:xfrm>
            <a:off x="5531925" y="3096886"/>
            <a:ext cx="3279000" cy="707999"/>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0" name="Shape 340"/>
          <p:cNvSpPr txBox="1"/>
          <p:nvPr/>
        </p:nvSpPr>
        <p:spPr>
          <a:xfrm>
            <a:off x="350325" y="3305876"/>
            <a:ext cx="1860600" cy="474000"/>
          </a:xfrm>
          <a:prstGeom prst="rect">
            <a:avLst/>
          </a:prstGeom>
          <a:noFill/>
          <a:ln>
            <a:noFill/>
          </a:ln>
        </p:spPr>
        <p:txBody>
          <a:bodyPr anchorCtr="0" anchor="t" bIns="91425" lIns="91425" rIns="91425" tIns="91425">
            <a:noAutofit/>
          </a:bodyPr>
          <a:lstStyle/>
          <a:p>
            <a:pPr lvl="0" rtl="0">
              <a:spcBef>
                <a:spcPts val="0"/>
              </a:spcBef>
              <a:buNone/>
            </a:pPr>
            <a:r>
              <a:rPr lang="en" sz="1000"/>
              <a:t>002-Deployment Efficiency</a:t>
            </a:r>
          </a:p>
        </p:txBody>
      </p:sp>
      <p:sp>
        <p:nvSpPr>
          <p:cNvPr id="341" name="Shape 341"/>
          <p:cNvSpPr txBox="1"/>
          <p:nvPr/>
        </p:nvSpPr>
        <p:spPr>
          <a:xfrm>
            <a:off x="2331525" y="3077290"/>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Improved efficiency in the way that you deploy applications, from operational support to project delivery to operational runtime.</a:t>
            </a:r>
          </a:p>
        </p:txBody>
      </p:sp>
      <p:sp>
        <p:nvSpPr>
          <p:cNvPr id="342" name="Shape 342"/>
          <p:cNvSpPr txBox="1"/>
          <p:nvPr/>
        </p:nvSpPr>
        <p:spPr>
          <a:xfrm>
            <a:off x="5684325" y="3077290"/>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Reduce infrastructure provisioning delays</a:t>
            </a:r>
          </a:p>
          <a:p>
            <a:pPr lvl="0" rtl="0">
              <a:spcBef>
                <a:spcPts val="0"/>
              </a:spcBef>
              <a:buNone/>
            </a:pPr>
            <a:r>
              <a:rPr lang="en" sz="1000"/>
              <a:t>Automate deployment</a:t>
            </a:r>
          </a:p>
          <a:p>
            <a:pPr lvl="0" rtl="0">
              <a:spcBef>
                <a:spcPts val="0"/>
              </a:spcBef>
              <a:buNone/>
            </a:pPr>
            <a:r>
              <a:rPr lang="en" sz="1000"/>
              <a:t>Reduce environment defects</a:t>
            </a:r>
          </a:p>
          <a:p>
            <a:pPr lvl="0" rtl="0">
              <a:spcBef>
                <a:spcPts val="0"/>
              </a:spcBef>
              <a:buNone/>
            </a:pPr>
            <a:r>
              <a:rPr lang="en" sz="1000"/>
              <a:t>Reduce risk of deployment</a:t>
            </a:r>
          </a:p>
          <a:p>
            <a:pPr lvl="0" rtl="0">
              <a:spcBef>
                <a:spcPts val="0"/>
              </a:spcBef>
              <a:buNone/>
            </a:pPr>
            <a:r>
              <a:t/>
            </a:r>
            <a:endParaRPr sz="1000"/>
          </a:p>
        </p:txBody>
      </p:sp>
      <p:sp>
        <p:nvSpPr>
          <p:cNvPr id="343" name="Shape 343"/>
          <p:cNvSpPr/>
          <p:nvPr/>
        </p:nvSpPr>
        <p:spPr>
          <a:xfrm>
            <a:off x="274125" y="3884966"/>
            <a:ext cx="18312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4" name="Shape 344"/>
          <p:cNvSpPr/>
          <p:nvPr/>
        </p:nvSpPr>
        <p:spPr>
          <a:xfrm>
            <a:off x="2179125" y="3884966"/>
            <a:ext cx="32790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5" name="Shape 345"/>
          <p:cNvSpPr/>
          <p:nvPr/>
        </p:nvSpPr>
        <p:spPr>
          <a:xfrm>
            <a:off x="5531925" y="3884966"/>
            <a:ext cx="3279000" cy="7080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6" name="Shape 346"/>
          <p:cNvSpPr txBox="1"/>
          <p:nvPr/>
        </p:nvSpPr>
        <p:spPr>
          <a:xfrm>
            <a:off x="807525" y="4093957"/>
            <a:ext cx="1860600" cy="474000"/>
          </a:xfrm>
          <a:prstGeom prst="rect">
            <a:avLst/>
          </a:prstGeom>
          <a:noFill/>
          <a:ln>
            <a:noFill/>
          </a:ln>
        </p:spPr>
        <p:txBody>
          <a:bodyPr anchorCtr="0" anchor="t" bIns="91425" lIns="91425" rIns="91425" tIns="91425">
            <a:noAutofit/>
          </a:bodyPr>
          <a:lstStyle/>
          <a:p>
            <a:pPr lvl="0" rtl="0">
              <a:spcBef>
                <a:spcPts val="0"/>
              </a:spcBef>
              <a:buNone/>
            </a:pPr>
            <a:r>
              <a:rPr lang="en" sz="1000"/>
              <a:t>003-Devops</a:t>
            </a:r>
          </a:p>
        </p:txBody>
      </p:sp>
      <p:sp>
        <p:nvSpPr>
          <p:cNvPr id="347" name="Shape 347"/>
          <p:cNvSpPr txBox="1"/>
          <p:nvPr/>
        </p:nvSpPr>
        <p:spPr>
          <a:xfrm>
            <a:off x="2331525" y="3865371"/>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A streamlined IT delivery capability, reducing the time to build and maintain applications, while reducing the risk of change.</a:t>
            </a:r>
          </a:p>
        </p:txBody>
      </p:sp>
      <p:sp>
        <p:nvSpPr>
          <p:cNvPr id="348" name="Shape 348"/>
          <p:cNvSpPr txBox="1"/>
          <p:nvPr/>
        </p:nvSpPr>
        <p:spPr>
          <a:xfrm>
            <a:off x="5684325" y="3865371"/>
            <a:ext cx="2995200" cy="474000"/>
          </a:xfrm>
          <a:prstGeom prst="rect">
            <a:avLst/>
          </a:prstGeom>
          <a:noFill/>
          <a:ln>
            <a:noFill/>
          </a:ln>
        </p:spPr>
        <p:txBody>
          <a:bodyPr anchorCtr="0" anchor="t" bIns="91425" lIns="91425" rIns="91425" tIns="91425">
            <a:noAutofit/>
          </a:bodyPr>
          <a:lstStyle/>
          <a:p>
            <a:pPr lvl="0" rtl="0">
              <a:spcBef>
                <a:spcPts val="0"/>
              </a:spcBef>
              <a:buNone/>
            </a:pPr>
            <a:r>
              <a:rPr lang="en" sz="1000"/>
              <a:t>Tooling to allow teams to minimise the development and operations processes in getting software into production</a:t>
            </a:r>
          </a:p>
          <a:p>
            <a:pPr lvl="0" rtl="0">
              <a:spcBef>
                <a:spcPts val="0"/>
              </a:spcBef>
              <a:buNone/>
            </a:pPr>
            <a:r>
              <a:t/>
            </a:r>
            <a:endParaRPr sz="1000"/>
          </a:p>
        </p:txBody>
      </p:sp>
      <p:sp>
        <p:nvSpPr>
          <p:cNvPr id="349" name="Shape 349"/>
          <p:cNvSpPr txBox="1"/>
          <p:nvPr/>
        </p:nvSpPr>
        <p:spPr>
          <a:xfrm>
            <a:off x="2331525" y="2239075"/>
            <a:ext cx="2995200" cy="420900"/>
          </a:xfrm>
          <a:prstGeom prst="rect">
            <a:avLst/>
          </a:prstGeom>
          <a:noFill/>
          <a:ln>
            <a:noFill/>
          </a:ln>
        </p:spPr>
        <p:txBody>
          <a:bodyPr anchorCtr="0" anchor="t" bIns="91425" lIns="91425" rIns="91425" tIns="91425">
            <a:noAutofit/>
          </a:bodyPr>
          <a:lstStyle/>
          <a:p>
            <a:pPr lvl="0" rtl="0">
              <a:spcBef>
                <a:spcPts val="0"/>
              </a:spcBef>
              <a:buNone/>
            </a:pPr>
            <a:r>
              <a:rPr lang="en" sz="1000"/>
              <a:t>Enables IT project teams to deliver software quicker and more frequently therefore delivering business change quicker and more frequently.</a:t>
            </a:r>
          </a:p>
        </p:txBody>
      </p:sp>
      <p:sp>
        <p:nvSpPr>
          <p:cNvPr id="350" name="Shape 350"/>
          <p:cNvSpPr txBox="1"/>
          <p:nvPr/>
        </p:nvSpPr>
        <p:spPr>
          <a:xfrm>
            <a:off x="5684325" y="2239075"/>
            <a:ext cx="2995200" cy="420900"/>
          </a:xfrm>
          <a:prstGeom prst="rect">
            <a:avLst/>
          </a:prstGeom>
          <a:noFill/>
          <a:ln>
            <a:noFill/>
          </a:ln>
        </p:spPr>
        <p:txBody>
          <a:bodyPr anchorCtr="0" anchor="t" bIns="91425" lIns="91425" rIns="91425" tIns="91425">
            <a:noAutofit/>
          </a:bodyPr>
          <a:lstStyle/>
          <a:p>
            <a:pPr lvl="0" rtl="0">
              <a:spcBef>
                <a:spcPts val="0"/>
              </a:spcBef>
              <a:buNone/>
            </a:pPr>
            <a:r>
              <a:rPr lang="en" sz="1000"/>
              <a:t>Self service dev/test environments</a:t>
            </a:r>
          </a:p>
          <a:p>
            <a:pPr lvl="0" rtl="0">
              <a:spcBef>
                <a:spcPts val="0"/>
              </a:spcBef>
              <a:buNone/>
            </a:pPr>
            <a:r>
              <a:rPr lang="en" sz="1000"/>
              <a:t>Reduce operations process delays</a:t>
            </a:r>
          </a:p>
          <a:p>
            <a:pPr lvl="0" rtl="0">
              <a:spcBef>
                <a:spcPts val="0"/>
              </a:spcBef>
              <a:buNone/>
            </a:pPr>
            <a:r>
              <a:rPr lang="en" sz="1000"/>
              <a:t>Reduce infrastructure process delays</a:t>
            </a:r>
          </a:p>
          <a:p>
            <a:pPr lvl="0" rtl="0">
              <a:spcBef>
                <a:spcPts val="0"/>
              </a:spcBef>
              <a:buNone/>
            </a:pPr>
            <a:r>
              <a:rPr lang="en" sz="1000"/>
              <a:t>Tooling to deliver Devops. </a:t>
            </a:r>
          </a:p>
          <a:p>
            <a:pPr lvl="0" rtl="0">
              <a:spcBef>
                <a:spcPts val="0"/>
              </a:spcBef>
              <a:buNone/>
            </a:pPr>
            <a:r>
              <a:t/>
            </a:r>
            <a:endParaRPr sz="1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4" name="Shape 354"/>
        <p:cNvGrpSpPr/>
        <p:nvPr/>
      </p:nvGrpSpPr>
      <p:grpSpPr>
        <a:xfrm>
          <a:off x="0" y="0"/>
          <a:ext cx="0" cy="0"/>
          <a:chOff x="0" y="0"/>
          <a:chExt cx="0" cy="0"/>
        </a:xfrm>
      </p:grpSpPr>
      <p:sp>
        <p:nvSpPr>
          <p:cNvPr id="355" name="Shape 355"/>
          <p:cNvSpPr txBox="1"/>
          <p:nvPr>
            <p:ph type="title"/>
          </p:nvPr>
        </p:nvSpPr>
        <p:spPr>
          <a:xfrm>
            <a:off x="826645" y="1223308"/>
            <a:ext cx="7490700" cy="1822200"/>
          </a:xfrm>
          <a:prstGeom prst="rect">
            <a:avLst/>
          </a:prstGeom>
          <a:noFill/>
          <a:ln>
            <a:noFill/>
          </a:ln>
        </p:spPr>
        <p:txBody>
          <a:bodyPr anchorCtr="0" anchor="ctr" bIns="91425" lIns="91425" rIns="91425" tIns="91425">
            <a:noAutofit/>
          </a:bodyPr>
          <a:lstStyle/>
          <a:p>
            <a:pPr indent="0" lvl="0" marL="0" marR="0" rtl="0">
              <a:lnSpc>
                <a:spcPct val="100000"/>
              </a:lnSpc>
              <a:spcBef>
                <a:spcPts val="0"/>
              </a:spcBef>
              <a:spcAft>
                <a:spcPts val="0"/>
              </a:spcAft>
              <a:buClr>
                <a:schemeClr val="lt1"/>
              </a:buClr>
              <a:buSzPct val="25000"/>
              <a:buFont typeface="Proxima Nova"/>
              <a:buNone/>
            </a:pPr>
            <a:r>
              <a:rPr b="0" lang="en" sz="4500"/>
              <a:t>Identify Costs</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9" name="Shape 359"/>
        <p:cNvGrpSpPr/>
        <p:nvPr/>
      </p:nvGrpSpPr>
      <p:grpSpPr>
        <a:xfrm>
          <a:off x="0" y="0"/>
          <a:ext cx="0" cy="0"/>
          <a:chOff x="0" y="0"/>
          <a:chExt cx="0" cy="0"/>
        </a:xfrm>
      </p:grpSpPr>
      <p:sp>
        <p:nvSpPr>
          <p:cNvPr id="360" name="Shape 360"/>
          <p:cNvSpPr txBox="1"/>
          <p:nvPr>
            <p:ph idx="4294967295" type="title"/>
          </p:nvPr>
        </p:nvSpPr>
        <p:spPr>
          <a:xfrm>
            <a:off x="712800" y="287825"/>
            <a:ext cx="7759200" cy="5763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rgbClr val="000000"/>
              </a:buClr>
              <a:buSzPct val="25000"/>
              <a:buFont typeface="Proxima Nova"/>
              <a:buNone/>
            </a:pPr>
            <a:r>
              <a:rPr lang="en" sz="3000">
                <a:solidFill>
                  <a:srgbClr val="434343"/>
                </a:solidFill>
                <a:latin typeface="Overpass"/>
                <a:ea typeface="Overpass"/>
                <a:cs typeface="Overpass"/>
                <a:sym typeface="Overpass"/>
              </a:rPr>
              <a:t>Identify the costs</a:t>
            </a:r>
          </a:p>
        </p:txBody>
      </p:sp>
      <p:sp>
        <p:nvSpPr>
          <p:cNvPr id="361" name="Shape 361"/>
          <p:cNvSpPr txBox="1"/>
          <p:nvPr/>
        </p:nvSpPr>
        <p:spPr>
          <a:xfrm>
            <a:off x="165375" y="895675"/>
            <a:ext cx="4186200" cy="1036800"/>
          </a:xfrm>
          <a:prstGeom prst="rect">
            <a:avLst/>
          </a:prstGeom>
          <a:solidFill>
            <a:srgbClr val="D9D9D9"/>
          </a:solid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spcBef>
                <a:spcPts val="0"/>
              </a:spcBef>
              <a:buNone/>
            </a:pPr>
            <a:r>
              <a:rPr b="1" lang="en" sz="900">
                <a:solidFill>
                  <a:srgbClr val="434343"/>
                </a:solidFill>
                <a:latin typeface="Proxima Nova"/>
                <a:ea typeface="Proxima Nova"/>
                <a:cs typeface="Proxima Nova"/>
                <a:sym typeface="Proxima Nova"/>
              </a:rPr>
              <a:t>DESCRIPTION: </a:t>
            </a:r>
            <a:r>
              <a:rPr lang="en" sz="900">
                <a:solidFill>
                  <a:srgbClr val="434343"/>
                </a:solidFill>
                <a:latin typeface="Proxima Nova"/>
                <a:ea typeface="Proxima Nova"/>
                <a:cs typeface="Proxima Nova"/>
                <a:sym typeface="Proxima Nova"/>
              </a:rPr>
              <a:t> </a:t>
            </a:r>
            <a:r>
              <a:rPr lang="en" sz="1000">
                <a:latin typeface="Overpass"/>
                <a:ea typeface="Overpass"/>
                <a:cs typeface="Overpass"/>
                <a:sym typeface="Overpass"/>
              </a:rPr>
              <a:t>The cost of building the capability to meet your business goal is quite often hidden in the process and organisational change required to take full advantage of “agile” it delivery. The following process is intended to assist you with identifying the key areas that are likely to incur cots of implementing a PaaS to take full advantage of an agile delivery capability. </a:t>
            </a:r>
          </a:p>
        </p:txBody>
      </p:sp>
      <p:pic>
        <p:nvPicPr>
          <p:cNvPr descr="readyToInnovatePic1.png" id="362" name="Shape 362"/>
          <p:cNvPicPr preferRelativeResize="0"/>
          <p:nvPr/>
        </p:nvPicPr>
        <p:blipFill rotWithShape="1">
          <a:blip r:embed="rId3">
            <a:alphaModFix/>
          </a:blip>
          <a:srcRect b="5748" l="0" r="54499" t="8451"/>
          <a:stretch/>
        </p:blipFill>
        <p:spPr>
          <a:xfrm>
            <a:off x="4438500" y="331424"/>
            <a:ext cx="4483597" cy="4172500"/>
          </a:xfrm>
          <a:prstGeom prst="rect">
            <a:avLst/>
          </a:prstGeom>
          <a:noFill/>
          <a:ln>
            <a:noFill/>
          </a:ln>
        </p:spPr>
      </p:pic>
      <p:sp>
        <p:nvSpPr>
          <p:cNvPr id="363" name="Shape 363"/>
          <p:cNvSpPr txBox="1"/>
          <p:nvPr/>
        </p:nvSpPr>
        <p:spPr>
          <a:xfrm>
            <a:off x="217950" y="2099700"/>
            <a:ext cx="4249800" cy="2135700"/>
          </a:xfrm>
          <a:prstGeom prst="rect">
            <a:avLst/>
          </a:prstGeom>
          <a:noFill/>
          <a:ln>
            <a:noFill/>
          </a:ln>
        </p:spPr>
        <p:txBody>
          <a:bodyPr anchorCtr="0" anchor="t" bIns="91425" lIns="91425" rIns="91425" tIns="91425">
            <a:noAutofit/>
          </a:bodyPr>
          <a:lstStyle/>
          <a:p>
            <a:pPr lvl="0" algn="ctr">
              <a:spcBef>
                <a:spcPts val="0"/>
              </a:spcBef>
              <a:buNone/>
            </a:pPr>
            <a:r>
              <a:rPr b="1" lang="en" sz="1200"/>
              <a:t>1 - Complete the Ready to Innovate maturity assessment</a:t>
            </a:r>
          </a:p>
          <a:p>
            <a:pPr lvl="0" rtl="0">
              <a:spcBef>
                <a:spcPts val="0"/>
              </a:spcBef>
              <a:buNone/>
            </a:pPr>
            <a:r>
              <a:t/>
            </a:r>
            <a:endParaRPr sz="1200"/>
          </a:p>
          <a:p>
            <a:pPr lvl="0" rtl="0">
              <a:spcBef>
                <a:spcPts val="0"/>
              </a:spcBef>
              <a:buNone/>
            </a:pPr>
            <a:r>
              <a:rPr lang="en" sz="1200"/>
              <a:t>The assessment is intended to identify your organisation’s strength in the capabilities needed to to take full advantage of “agile” IT.</a:t>
            </a:r>
          </a:p>
          <a:p>
            <a:pPr lvl="0" rtl="0">
              <a:spcBef>
                <a:spcPts val="0"/>
              </a:spcBef>
              <a:buNone/>
            </a:pPr>
            <a:r>
              <a:t/>
            </a:r>
            <a:endParaRPr sz="1200"/>
          </a:p>
          <a:p>
            <a:pPr lvl="0" algn="ctr">
              <a:spcBef>
                <a:spcPts val="0"/>
              </a:spcBef>
              <a:buClr>
                <a:schemeClr val="dk1"/>
              </a:buClr>
              <a:buSzPct val="91666"/>
              <a:buFont typeface="Arial"/>
              <a:buNone/>
            </a:pPr>
            <a:r>
              <a:rPr b="1" lang="en" sz="1200">
                <a:solidFill>
                  <a:schemeClr val="dk1"/>
                </a:solidFill>
              </a:rPr>
              <a:t>2 - Complete </a:t>
            </a:r>
            <a:r>
              <a:rPr b="1" i="1" lang="en" sz="1200">
                <a:solidFill>
                  <a:schemeClr val="dk1"/>
                </a:solidFill>
              </a:rPr>
              <a:t>000-Implementation Costs Workbook</a:t>
            </a:r>
          </a:p>
          <a:p>
            <a:pPr lvl="0">
              <a:spcBef>
                <a:spcPts val="0"/>
              </a:spcBef>
              <a:buNone/>
            </a:pPr>
            <a:r>
              <a:t/>
            </a:r>
            <a:endParaRPr sz="1200"/>
          </a:p>
          <a:p>
            <a:pPr lvl="0" rtl="0">
              <a:spcBef>
                <a:spcPts val="0"/>
              </a:spcBef>
              <a:buNone/>
            </a:pPr>
            <a:r>
              <a:rPr lang="en" sz="1200"/>
              <a:t>The results of the assessment are transferred into the </a:t>
            </a:r>
          </a:p>
          <a:p>
            <a:pPr lvl="0" rtl="0">
              <a:spcBef>
                <a:spcPts val="0"/>
              </a:spcBef>
              <a:buNone/>
            </a:pPr>
            <a:r>
              <a:rPr lang="en" sz="1200">
                <a:solidFill>
                  <a:schemeClr val="dk1"/>
                </a:solidFill>
              </a:rPr>
              <a:t>costs workbook. Using the workbook as a guide to identify actual costs will give you a total cost of implementation.</a:t>
            </a:r>
          </a:p>
          <a:p>
            <a:pPr lvl="0" rtl="0">
              <a:spcBef>
                <a:spcPts val="0"/>
              </a:spcBef>
              <a:buNone/>
            </a:pPr>
            <a:r>
              <a:t/>
            </a:r>
            <a:endParaRPr sz="12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7" name="Shape 367"/>
        <p:cNvGrpSpPr/>
        <p:nvPr/>
      </p:nvGrpSpPr>
      <p:grpSpPr>
        <a:xfrm>
          <a:off x="0" y="0"/>
          <a:ext cx="0" cy="0"/>
          <a:chOff x="0" y="0"/>
          <a:chExt cx="0" cy="0"/>
        </a:xfrm>
      </p:grpSpPr>
      <p:sp>
        <p:nvSpPr>
          <p:cNvPr id="368" name="Shape 368"/>
          <p:cNvSpPr txBox="1"/>
          <p:nvPr>
            <p:ph type="title"/>
          </p:nvPr>
        </p:nvSpPr>
        <p:spPr>
          <a:xfrm>
            <a:off x="826645" y="1223308"/>
            <a:ext cx="7490700" cy="1822200"/>
          </a:xfrm>
          <a:prstGeom prst="rect">
            <a:avLst/>
          </a:prstGeom>
          <a:noFill/>
          <a:ln>
            <a:noFill/>
          </a:ln>
        </p:spPr>
        <p:txBody>
          <a:bodyPr anchorCtr="0" anchor="ctr" bIns="91425" lIns="91425" rIns="91425" tIns="91425">
            <a:noAutofit/>
          </a:bodyPr>
          <a:lstStyle/>
          <a:p>
            <a:pPr indent="0" lvl="0" marL="0" marR="0" rtl="0">
              <a:lnSpc>
                <a:spcPct val="100000"/>
              </a:lnSpc>
              <a:spcBef>
                <a:spcPts val="0"/>
              </a:spcBef>
              <a:spcAft>
                <a:spcPts val="0"/>
              </a:spcAft>
              <a:buClr>
                <a:schemeClr val="lt1"/>
              </a:buClr>
              <a:buSzPct val="25000"/>
              <a:buFont typeface="Proxima Nova"/>
              <a:buNone/>
            </a:pPr>
            <a:r>
              <a:rPr b="0" lang="en" sz="4500"/>
              <a:t>Final Business Case</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2" name="Shape 112"/>
        <p:cNvGrpSpPr/>
        <p:nvPr/>
      </p:nvGrpSpPr>
      <p:grpSpPr>
        <a:xfrm>
          <a:off x="0" y="0"/>
          <a:ext cx="0" cy="0"/>
          <a:chOff x="0" y="0"/>
          <a:chExt cx="0" cy="0"/>
        </a:xfrm>
      </p:grpSpPr>
      <p:sp>
        <p:nvSpPr>
          <p:cNvPr id="113" name="Shape 113"/>
          <p:cNvSpPr txBox="1"/>
          <p:nvPr>
            <p:ph idx="4294967295" type="title"/>
          </p:nvPr>
        </p:nvSpPr>
        <p:spPr>
          <a:xfrm>
            <a:off x="894800" y="55600"/>
            <a:ext cx="8364000" cy="637500"/>
          </a:xfrm>
          <a:prstGeom prst="rect">
            <a:avLst/>
          </a:prstGeom>
          <a:noFill/>
          <a:ln cap="flat" cmpd="sng" w="19050">
            <a:solidFill>
              <a:srgbClr val="000000"/>
            </a:solidFill>
            <a:prstDash val="dash"/>
            <a:round/>
            <a:headEnd len="med" w="med" type="none"/>
            <a:tailEnd len="med" w="med" type="none"/>
          </a:ln>
        </p:spPr>
        <p:txBody>
          <a:bodyPr anchorCtr="0" anchor="ctr" bIns="0" lIns="0" rIns="0" tIns="0">
            <a:noAutofit/>
          </a:bodyPr>
          <a:lstStyle/>
          <a:p>
            <a:pPr lvl="0" rtl="0">
              <a:spcBef>
                <a:spcPts val="0"/>
              </a:spcBef>
              <a:buClr>
                <a:schemeClr val="dk1"/>
              </a:buClr>
              <a:buSzPct val="36666"/>
              <a:buFont typeface="Arial"/>
              <a:buNone/>
            </a:pPr>
            <a:r>
              <a:rPr b="1" lang="en" sz="3000">
                <a:solidFill>
                  <a:srgbClr val="434343"/>
                </a:solidFill>
                <a:latin typeface="Overpass"/>
                <a:ea typeface="Overpass"/>
                <a:cs typeface="Overpass"/>
                <a:sym typeface="Overpass"/>
              </a:rPr>
              <a:t>What is a Business Case?</a:t>
            </a:r>
          </a:p>
        </p:txBody>
      </p:sp>
      <p:sp>
        <p:nvSpPr>
          <p:cNvPr id="114" name="Shape 114"/>
          <p:cNvSpPr txBox="1"/>
          <p:nvPr/>
        </p:nvSpPr>
        <p:spPr>
          <a:xfrm>
            <a:off x="165375" y="667075"/>
            <a:ext cx="8794800" cy="780900"/>
          </a:xfrm>
          <a:prstGeom prst="rect">
            <a:avLst/>
          </a:prstGeom>
          <a:solidFill>
            <a:srgbClr val="D9D9D9"/>
          </a:solid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lgn="ctr">
              <a:spcBef>
                <a:spcPts val="0"/>
              </a:spcBef>
              <a:buNone/>
            </a:pPr>
            <a:r>
              <a:rPr b="1" lang="en" sz="1200">
                <a:solidFill>
                  <a:srgbClr val="434343"/>
                </a:solidFill>
                <a:latin typeface="Proxima Nova"/>
                <a:ea typeface="Proxima Nova"/>
                <a:cs typeface="Proxima Nova"/>
                <a:sym typeface="Proxima Nova"/>
              </a:rPr>
              <a:t>The aim of the Openshift Business case process is to assist customers with defining their own business case for adopting Openshift as a PaaS or as a container runtime environment, </a:t>
            </a:r>
          </a:p>
        </p:txBody>
      </p:sp>
      <p:sp>
        <p:nvSpPr>
          <p:cNvPr id="115" name="Shape 115"/>
          <p:cNvSpPr txBox="1"/>
          <p:nvPr/>
        </p:nvSpPr>
        <p:spPr>
          <a:xfrm>
            <a:off x="894799" y="2097159"/>
            <a:ext cx="7098000" cy="949200"/>
          </a:xfrm>
          <a:prstGeom prst="rect">
            <a:avLst/>
          </a:prstGeom>
          <a:noFill/>
          <a:ln>
            <a:noFill/>
          </a:ln>
        </p:spPr>
        <p:txBody>
          <a:bodyPr anchorCtr="0" anchor="ctr" bIns="91425" lIns="91425" rIns="91425" tIns="91425">
            <a:noAutofit/>
          </a:bodyPr>
          <a:lstStyle/>
          <a:p>
            <a:pPr indent="-304800" lvl="0" marL="457200" rtl="0">
              <a:spcBef>
                <a:spcPts val="0"/>
              </a:spcBef>
              <a:buClr>
                <a:srgbClr val="434343"/>
              </a:buClr>
              <a:buSzPct val="100000"/>
              <a:buFont typeface="Proxima Nova"/>
              <a:buChar char="●"/>
            </a:pPr>
            <a:r>
              <a:rPr lang="en" sz="1200">
                <a:solidFill>
                  <a:srgbClr val="434343"/>
                </a:solidFill>
                <a:latin typeface="Proxima Nova"/>
                <a:ea typeface="Proxima Nova"/>
                <a:cs typeface="Proxima Nova"/>
                <a:sym typeface="Proxima Nova"/>
              </a:rPr>
              <a:t>A business case is intended to provide detailed information to a decision maker to equip them to approve some kind of action. </a:t>
            </a:r>
          </a:p>
          <a:p>
            <a:pPr lvl="0">
              <a:spcBef>
                <a:spcPts val="0"/>
              </a:spcBef>
              <a:buNone/>
            </a:pPr>
            <a:r>
              <a:t/>
            </a:r>
            <a:endParaRPr sz="1200">
              <a:solidFill>
                <a:srgbClr val="434343"/>
              </a:solidFill>
              <a:latin typeface="Proxima Nova"/>
              <a:ea typeface="Proxima Nova"/>
              <a:cs typeface="Proxima Nova"/>
              <a:sym typeface="Proxima Nova"/>
            </a:endParaRPr>
          </a:p>
          <a:p>
            <a:pPr indent="-304800" lvl="0" marL="457200">
              <a:spcBef>
                <a:spcPts val="0"/>
              </a:spcBef>
              <a:buClr>
                <a:srgbClr val="434343"/>
              </a:buClr>
              <a:buSzPct val="100000"/>
              <a:buFont typeface="Proxima Nova"/>
              <a:buChar char="●"/>
            </a:pPr>
            <a:r>
              <a:rPr lang="en" sz="1200">
                <a:solidFill>
                  <a:srgbClr val="434343"/>
                </a:solidFill>
                <a:latin typeface="Proxima Nova"/>
                <a:ea typeface="Proxima Nova"/>
                <a:cs typeface="Proxima Nova"/>
                <a:sym typeface="Proxima Nova"/>
              </a:rPr>
              <a:t>The business case must articulate a clear path to an attractive return on investment , examining the benefits and risks involved with both taking the action and, conversely, not taking the action. </a:t>
            </a:r>
          </a:p>
          <a:p>
            <a:pPr lvl="0">
              <a:spcBef>
                <a:spcPts val="0"/>
              </a:spcBef>
              <a:buNone/>
            </a:pPr>
            <a:r>
              <a:t/>
            </a:r>
            <a:endParaRPr sz="1200">
              <a:solidFill>
                <a:srgbClr val="434343"/>
              </a:solidFill>
              <a:latin typeface="Proxima Nova"/>
              <a:ea typeface="Proxima Nova"/>
              <a:cs typeface="Proxima Nova"/>
              <a:sym typeface="Proxima Nova"/>
            </a:endParaRPr>
          </a:p>
          <a:p>
            <a:pPr indent="-304800" lvl="0" marL="457200" rtl="0">
              <a:spcBef>
                <a:spcPts val="0"/>
              </a:spcBef>
              <a:buClr>
                <a:srgbClr val="434343"/>
              </a:buClr>
              <a:buSzPct val="100000"/>
              <a:buFont typeface="Proxima Nova"/>
              <a:buChar char="●"/>
            </a:pPr>
            <a:r>
              <a:rPr lang="en" sz="1200">
                <a:solidFill>
                  <a:srgbClr val="434343"/>
                </a:solidFill>
                <a:latin typeface="Proxima Nova"/>
                <a:ea typeface="Proxima Nova"/>
                <a:cs typeface="Proxima Nova"/>
                <a:sym typeface="Proxima Nova"/>
              </a:rPr>
              <a:t>The conclusion should be a compelling argument for implementation. </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2" name="Shape 372"/>
        <p:cNvGrpSpPr/>
        <p:nvPr/>
      </p:nvGrpSpPr>
      <p:grpSpPr>
        <a:xfrm>
          <a:off x="0" y="0"/>
          <a:ext cx="0" cy="0"/>
          <a:chOff x="0" y="0"/>
          <a:chExt cx="0" cy="0"/>
        </a:xfrm>
      </p:grpSpPr>
      <p:sp>
        <p:nvSpPr>
          <p:cNvPr id="373" name="Shape 373"/>
          <p:cNvSpPr txBox="1"/>
          <p:nvPr>
            <p:ph idx="4294967295" type="title"/>
          </p:nvPr>
        </p:nvSpPr>
        <p:spPr>
          <a:xfrm>
            <a:off x="712800" y="287825"/>
            <a:ext cx="7759200" cy="5763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rgbClr val="000000"/>
              </a:buClr>
              <a:buSzPct val="25000"/>
              <a:buFont typeface="Proxima Nova"/>
              <a:buNone/>
            </a:pPr>
            <a:r>
              <a:rPr lang="en" sz="3000">
                <a:solidFill>
                  <a:srgbClr val="434343"/>
                </a:solidFill>
                <a:latin typeface="Overpass"/>
                <a:ea typeface="Overpass"/>
                <a:cs typeface="Overpass"/>
                <a:sym typeface="Overpass"/>
              </a:rPr>
              <a:t>Build the final business case</a:t>
            </a:r>
          </a:p>
        </p:txBody>
      </p:sp>
      <p:sp>
        <p:nvSpPr>
          <p:cNvPr id="374" name="Shape 374"/>
          <p:cNvSpPr txBox="1"/>
          <p:nvPr/>
        </p:nvSpPr>
        <p:spPr>
          <a:xfrm>
            <a:off x="267600" y="781050"/>
            <a:ext cx="8373000" cy="663900"/>
          </a:xfrm>
          <a:prstGeom prst="rect">
            <a:avLst/>
          </a:prstGeom>
          <a:no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990000"/>
                </a:solidFill>
                <a:latin typeface="Overpass"/>
                <a:ea typeface="Overpass"/>
                <a:cs typeface="Overpass"/>
                <a:sym typeface="Overpass"/>
              </a:rPr>
              <a:t>Ready to Innovate?</a:t>
            </a:r>
          </a:p>
          <a:p>
            <a:pPr lvl="0" rtl="0">
              <a:lnSpc>
                <a:spcPct val="115000"/>
              </a:lnSpc>
              <a:spcBef>
                <a:spcPts val="0"/>
              </a:spcBef>
              <a:buNone/>
            </a:pPr>
            <a:r>
              <a:t/>
            </a:r>
            <a:endParaRPr sz="1000">
              <a:solidFill>
                <a:schemeClr val="dk1"/>
              </a:solidFill>
              <a:latin typeface="Overpass"/>
              <a:ea typeface="Overpass"/>
              <a:cs typeface="Overpass"/>
              <a:sym typeface="Overpass"/>
            </a:endParaRPr>
          </a:p>
          <a:p>
            <a:pPr lvl="0" rtl="0">
              <a:lnSpc>
                <a:spcPct val="115000"/>
              </a:lnSpc>
              <a:spcBef>
                <a:spcPts val="0"/>
              </a:spcBef>
              <a:buNone/>
            </a:pPr>
            <a:r>
              <a:t/>
            </a:r>
            <a:endParaRPr sz="1000">
              <a:solidFill>
                <a:schemeClr val="dk1"/>
              </a:solidFill>
              <a:latin typeface="Overpass"/>
              <a:ea typeface="Overpass"/>
              <a:cs typeface="Overpass"/>
              <a:sym typeface="Overpass"/>
            </a:endParaRPr>
          </a:p>
          <a:p>
            <a:pPr lvl="0" rtl="0">
              <a:lnSpc>
                <a:spcPct val="115000"/>
              </a:lnSpc>
              <a:spcBef>
                <a:spcPts val="0"/>
              </a:spcBef>
              <a:buNone/>
            </a:pPr>
            <a:r>
              <a:rPr lang="en" sz="1000">
                <a:solidFill>
                  <a:schemeClr val="dk1"/>
                </a:solidFill>
                <a:latin typeface="Overpass"/>
                <a:ea typeface="Overpass"/>
                <a:cs typeface="Overpass"/>
                <a:sym typeface="Overpass"/>
              </a:rPr>
              <a:t>  </a:t>
            </a:r>
          </a:p>
          <a:p>
            <a:pPr indent="0" lvl="0" marL="457200" rtl="0">
              <a:lnSpc>
                <a:spcPct val="115000"/>
              </a:lnSpc>
              <a:spcBef>
                <a:spcPts val="0"/>
              </a:spcBef>
              <a:buNone/>
            </a:pPr>
            <a:r>
              <a:rPr lang="en">
                <a:latin typeface="Overpass"/>
                <a:ea typeface="Overpass"/>
                <a:cs typeface="Overpass"/>
                <a:sym typeface="Overpass"/>
              </a:rPr>
              <a:t> </a:t>
            </a:r>
          </a:p>
          <a:p>
            <a:pPr lvl="0" rtl="0">
              <a:lnSpc>
                <a:spcPct val="115000"/>
              </a:lnSpc>
              <a:spcBef>
                <a:spcPts val="0"/>
              </a:spcBef>
              <a:buNone/>
            </a:pPr>
            <a:r>
              <a:t/>
            </a:r>
            <a:endParaRPr>
              <a:latin typeface="Overpass"/>
              <a:ea typeface="Overpass"/>
              <a:cs typeface="Overpass"/>
              <a:sym typeface="Overpas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8" name="Shape 378"/>
        <p:cNvGrpSpPr/>
        <p:nvPr/>
      </p:nvGrpSpPr>
      <p:grpSpPr>
        <a:xfrm>
          <a:off x="0" y="0"/>
          <a:ext cx="0" cy="0"/>
          <a:chOff x="0" y="0"/>
          <a:chExt cx="0" cy="0"/>
        </a:xfrm>
      </p:grpSpPr>
      <p:sp>
        <p:nvSpPr>
          <p:cNvPr id="379" name="Shape 379"/>
          <p:cNvSpPr txBox="1"/>
          <p:nvPr>
            <p:ph type="title"/>
          </p:nvPr>
        </p:nvSpPr>
        <p:spPr>
          <a:xfrm>
            <a:off x="826645" y="1223308"/>
            <a:ext cx="7490700" cy="1822200"/>
          </a:xfrm>
          <a:prstGeom prst="rect">
            <a:avLst/>
          </a:prstGeom>
          <a:noFill/>
          <a:ln>
            <a:noFill/>
          </a:ln>
        </p:spPr>
        <p:txBody>
          <a:bodyPr anchorCtr="0" anchor="ctr" bIns="91425" lIns="91425" rIns="91425" tIns="91425">
            <a:noAutofit/>
          </a:bodyPr>
          <a:lstStyle/>
          <a:p>
            <a:pPr indent="0" lvl="0" marL="0" marR="0" rtl="0">
              <a:lnSpc>
                <a:spcPct val="100000"/>
              </a:lnSpc>
              <a:spcBef>
                <a:spcPts val="0"/>
              </a:spcBef>
              <a:spcAft>
                <a:spcPts val="0"/>
              </a:spcAft>
              <a:buClr>
                <a:schemeClr val="lt1"/>
              </a:buClr>
              <a:buSzPct val="25000"/>
              <a:buFont typeface="Proxima Nova"/>
              <a:buNone/>
            </a:pPr>
            <a:r>
              <a:rPr b="0" lang="en" sz="4500"/>
              <a:t>THANK YOU</a:t>
            </a:r>
          </a:p>
          <a:p>
            <a:pPr indent="0" lvl="0" marL="0" marR="0" rtl="0">
              <a:lnSpc>
                <a:spcPct val="100000"/>
              </a:lnSpc>
              <a:spcBef>
                <a:spcPts val="0"/>
              </a:spcBef>
              <a:spcAft>
                <a:spcPts val="0"/>
              </a:spcAft>
              <a:buClr>
                <a:schemeClr val="lt1"/>
              </a:buClr>
              <a:buSzPct val="25000"/>
              <a:buFont typeface="Proxima Nova"/>
              <a:buNone/>
            </a:pPr>
            <a:r>
              <a:rPr b="0" lang="en" sz="4500"/>
              <a:t>Appendix</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3" name="Shape 383"/>
        <p:cNvGrpSpPr/>
        <p:nvPr/>
      </p:nvGrpSpPr>
      <p:grpSpPr>
        <a:xfrm>
          <a:off x="0" y="0"/>
          <a:ext cx="0" cy="0"/>
          <a:chOff x="0" y="0"/>
          <a:chExt cx="0" cy="0"/>
        </a:xfrm>
      </p:grpSpPr>
      <p:sp>
        <p:nvSpPr>
          <p:cNvPr id="384" name="Shape 384"/>
          <p:cNvSpPr txBox="1"/>
          <p:nvPr>
            <p:ph type="title"/>
          </p:nvPr>
        </p:nvSpPr>
        <p:spPr>
          <a:xfrm>
            <a:off x="826650" y="1660725"/>
            <a:ext cx="7490700" cy="1822200"/>
          </a:xfrm>
          <a:prstGeom prst="rect">
            <a:avLst/>
          </a:prstGeom>
        </p:spPr>
        <p:txBody>
          <a:bodyPr anchorCtr="0" anchor="ctr" bIns="91425" lIns="91425" rIns="91425" tIns="91425">
            <a:noAutofit/>
          </a:bodyPr>
          <a:lstStyle/>
          <a:p>
            <a:pPr lvl="0">
              <a:spcBef>
                <a:spcPts val="0"/>
              </a:spcBef>
              <a:buNone/>
            </a:pPr>
            <a:r>
              <a:rPr lang="en" sz="800" u="sng">
                <a:solidFill>
                  <a:schemeClr val="hlink"/>
                </a:solidFill>
                <a:hlinkClick r:id="rId3"/>
              </a:rPr>
              <a:t>http://blog.contino.io/the-absurdly-compelling-business-case-for-the-docker-datacenter</a:t>
            </a:r>
          </a:p>
          <a:p>
            <a:pPr lvl="0">
              <a:spcBef>
                <a:spcPts val="0"/>
              </a:spcBef>
              <a:buNone/>
            </a:pPr>
            <a:r>
              <a:rPr lang="en" sz="800" u="sng">
                <a:solidFill>
                  <a:schemeClr val="hlink"/>
                </a:solidFill>
                <a:hlinkClick r:id="rId4"/>
              </a:rPr>
              <a:t>https://www.infotech.com/research/containers-survival-guide-for-infrastructure-phase-1-analyze-the-business-case-for-containers</a:t>
            </a:r>
          </a:p>
          <a:p>
            <a:pPr lvl="0">
              <a:spcBef>
                <a:spcPts val="0"/>
              </a:spcBef>
              <a:buNone/>
            </a:pPr>
            <a:r>
              <a:t/>
            </a:r>
            <a:endParaRPr sz="800"/>
          </a:p>
        </p:txBody>
      </p:sp>
      <p:sp>
        <p:nvSpPr>
          <p:cNvPr id="385" name="Shape 385"/>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90" name="Shape 390"/>
        <p:cNvGrpSpPr/>
        <p:nvPr/>
      </p:nvGrpSpPr>
      <p:grpSpPr>
        <a:xfrm>
          <a:off x="0" y="0"/>
          <a:ext cx="0" cy="0"/>
          <a:chOff x="0" y="0"/>
          <a:chExt cx="0" cy="0"/>
        </a:xfrm>
      </p:grpSpPr>
      <p:sp>
        <p:nvSpPr>
          <p:cNvPr id="391" name="Shape 391"/>
          <p:cNvSpPr txBox="1"/>
          <p:nvPr/>
        </p:nvSpPr>
        <p:spPr>
          <a:xfrm>
            <a:off x="685800" y="295725"/>
            <a:ext cx="7772400" cy="562800"/>
          </a:xfrm>
          <a:prstGeom prst="rect">
            <a:avLst/>
          </a:prstGeom>
          <a:noFill/>
          <a:ln>
            <a:noFill/>
          </a:ln>
        </p:spPr>
        <p:txBody>
          <a:bodyPr anchorCtr="0" anchor="b" bIns="91425" lIns="91425" rIns="91425" tIns="91425">
            <a:noAutofit/>
          </a:bodyPr>
          <a:lstStyle/>
          <a:p>
            <a:pPr lvl="0" rtl="0">
              <a:spcBef>
                <a:spcPts val="0"/>
              </a:spcBef>
              <a:buClr>
                <a:srgbClr val="000000"/>
              </a:buClr>
              <a:buSzPct val="36666"/>
              <a:buFont typeface="Arial"/>
              <a:buNone/>
            </a:pPr>
            <a:r>
              <a:rPr lang="en" sz="3000">
                <a:solidFill>
                  <a:srgbClr val="434343"/>
                </a:solidFill>
                <a:latin typeface="Proxima Nova"/>
                <a:ea typeface="Proxima Nova"/>
                <a:cs typeface="Proxima Nova"/>
                <a:sym typeface="Proxima Nova"/>
              </a:rPr>
              <a:t>Mapped Business Cases Categories</a:t>
            </a:r>
          </a:p>
        </p:txBody>
      </p:sp>
      <p:sp>
        <p:nvSpPr>
          <p:cNvPr id="392" name="Shape 392"/>
          <p:cNvSpPr/>
          <p:nvPr/>
        </p:nvSpPr>
        <p:spPr>
          <a:xfrm>
            <a:off x="642300" y="1067900"/>
            <a:ext cx="7859400" cy="924900"/>
          </a:xfrm>
          <a:prstGeom prst="roundRect">
            <a:avLst>
              <a:gd fmla="val 16667" name="adj"/>
            </a:avLst>
          </a:prstGeom>
          <a:solidFill>
            <a:srgbClr val="D9D9D9"/>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93" name="Shape 393"/>
          <p:cNvSpPr/>
          <p:nvPr/>
        </p:nvSpPr>
        <p:spPr>
          <a:xfrm>
            <a:off x="1308536" y="1330589"/>
            <a:ext cx="1394700" cy="507600"/>
          </a:xfrm>
          <a:prstGeom prst="roundRect">
            <a:avLst>
              <a:gd fmla="val 16667" name="adj"/>
            </a:avLst>
          </a:prstGeom>
          <a:solidFill>
            <a:srgbClr val="6FA8DC"/>
          </a:solidFill>
          <a:ln>
            <a:noFill/>
          </a:ln>
        </p:spPr>
        <p:txBody>
          <a:bodyPr anchorCtr="0" anchor="b" bIns="91425" lIns="91425" rIns="91425" tIns="91425">
            <a:noAutofit/>
          </a:bodyPr>
          <a:lstStyle/>
          <a:p>
            <a:pPr lvl="0" rtl="0" algn="ctr">
              <a:spcBef>
                <a:spcPts val="0"/>
              </a:spcBef>
              <a:buClr>
                <a:schemeClr val="dk1"/>
              </a:buClr>
              <a:buSzPct val="110000"/>
              <a:buFont typeface="Arial"/>
              <a:buNone/>
            </a:pPr>
            <a:r>
              <a:rPr b="1" lang="en" sz="1000">
                <a:solidFill>
                  <a:srgbClr val="434343"/>
                </a:solidFill>
                <a:latin typeface="Proxima Nova"/>
                <a:ea typeface="Proxima Nova"/>
                <a:cs typeface="Proxima Nova"/>
                <a:sym typeface="Proxima Nova"/>
              </a:rPr>
              <a:t>Openshift as a Container Runtime</a:t>
            </a:r>
          </a:p>
        </p:txBody>
      </p:sp>
      <p:sp>
        <p:nvSpPr>
          <p:cNvPr id="394" name="Shape 394"/>
          <p:cNvSpPr/>
          <p:nvPr/>
        </p:nvSpPr>
        <p:spPr>
          <a:xfrm>
            <a:off x="3839854" y="1330568"/>
            <a:ext cx="1394700" cy="507600"/>
          </a:xfrm>
          <a:prstGeom prst="roundRect">
            <a:avLst>
              <a:gd fmla="val 16667" name="adj"/>
            </a:avLst>
          </a:prstGeom>
          <a:solidFill>
            <a:srgbClr val="6FA8DC"/>
          </a:solidFill>
          <a:ln>
            <a:noFill/>
          </a:ln>
        </p:spPr>
        <p:txBody>
          <a:bodyPr anchorCtr="0" anchor="b" bIns="91425" lIns="91425" rIns="91425" tIns="91425">
            <a:noAutofit/>
          </a:bodyPr>
          <a:lstStyle/>
          <a:p>
            <a:pPr lvl="0" rtl="0" algn="ctr">
              <a:spcBef>
                <a:spcPts val="0"/>
              </a:spcBef>
              <a:buClr>
                <a:schemeClr val="dk1"/>
              </a:buClr>
              <a:buSzPct val="110000"/>
              <a:buFont typeface="Arial"/>
              <a:buNone/>
            </a:pPr>
            <a:r>
              <a:rPr b="1" lang="en" sz="1000">
                <a:solidFill>
                  <a:srgbClr val="434343"/>
                </a:solidFill>
                <a:latin typeface="Proxima Nova"/>
                <a:ea typeface="Proxima Nova"/>
                <a:cs typeface="Proxima Nova"/>
                <a:sym typeface="Proxima Nova"/>
              </a:rPr>
              <a:t>Openshift as a Department PaaS</a:t>
            </a:r>
          </a:p>
        </p:txBody>
      </p:sp>
      <p:sp>
        <p:nvSpPr>
          <p:cNvPr id="395" name="Shape 395"/>
          <p:cNvSpPr/>
          <p:nvPr/>
        </p:nvSpPr>
        <p:spPr>
          <a:xfrm>
            <a:off x="6447397" y="1330568"/>
            <a:ext cx="1394700" cy="507600"/>
          </a:xfrm>
          <a:prstGeom prst="roundRect">
            <a:avLst>
              <a:gd fmla="val 16667" name="adj"/>
            </a:avLst>
          </a:prstGeom>
          <a:solidFill>
            <a:srgbClr val="6FA8DC"/>
          </a:solidFill>
          <a:ln>
            <a:noFill/>
          </a:ln>
        </p:spPr>
        <p:txBody>
          <a:bodyPr anchorCtr="0" anchor="b" bIns="91425" lIns="91425" rIns="91425" tIns="91425">
            <a:noAutofit/>
          </a:bodyPr>
          <a:lstStyle/>
          <a:p>
            <a:pPr lvl="0" rtl="0" algn="ctr">
              <a:spcBef>
                <a:spcPts val="0"/>
              </a:spcBef>
              <a:buClr>
                <a:schemeClr val="dk1"/>
              </a:buClr>
              <a:buSzPct val="122222"/>
              <a:buFont typeface="Arial"/>
              <a:buNone/>
            </a:pPr>
            <a:r>
              <a:rPr b="1" lang="en" sz="900">
                <a:solidFill>
                  <a:srgbClr val="434343"/>
                </a:solidFill>
                <a:latin typeface="Proxima Nova"/>
                <a:ea typeface="Proxima Nova"/>
                <a:cs typeface="Proxima Nova"/>
                <a:sym typeface="Proxima Nova"/>
              </a:rPr>
              <a:t>Openshift as an Enterprise wide PaaS</a:t>
            </a:r>
          </a:p>
        </p:txBody>
      </p:sp>
      <p:sp>
        <p:nvSpPr>
          <p:cNvPr id="396" name="Shape 396"/>
          <p:cNvSpPr txBox="1"/>
          <p:nvPr/>
        </p:nvSpPr>
        <p:spPr>
          <a:xfrm>
            <a:off x="2684801" y="1051000"/>
            <a:ext cx="3840000" cy="261300"/>
          </a:xfrm>
          <a:prstGeom prst="rect">
            <a:avLst/>
          </a:prstGeom>
          <a:noFill/>
          <a:ln>
            <a:noFill/>
          </a:ln>
        </p:spPr>
        <p:txBody>
          <a:bodyPr anchorCtr="0" anchor="ctr" bIns="91425" lIns="91425" rIns="91425" tIns="91425">
            <a:noAutofit/>
          </a:bodyPr>
          <a:lstStyle/>
          <a:p>
            <a:pPr lvl="0" rtl="0" algn="ctr">
              <a:spcBef>
                <a:spcPts val="0"/>
              </a:spcBef>
              <a:buNone/>
            </a:pPr>
            <a:r>
              <a:rPr b="1" lang="en">
                <a:solidFill>
                  <a:srgbClr val="434343"/>
                </a:solidFill>
                <a:latin typeface="Proxima Nova"/>
                <a:ea typeface="Proxima Nova"/>
                <a:cs typeface="Proxima Nova"/>
                <a:sym typeface="Proxima Nova"/>
              </a:rPr>
              <a:t>CORE PLATFORM INITIATIVES</a:t>
            </a:r>
          </a:p>
        </p:txBody>
      </p:sp>
      <p:sp>
        <p:nvSpPr>
          <p:cNvPr id="397" name="Shape 397"/>
          <p:cNvSpPr/>
          <p:nvPr/>
        </p:nvSpPr>
        <p:spPr>
          <a:xfrm>
            <a:off x="670000" y="2326375"/>
            <a:ext cx="7767900" cy="2166300"/>
          </a:xfrm>
          <a:prstGeom prst="roundRect">
            <a:avLst>
              <a:gd fmla="val 16667" name="adj"/>
            </a:avLst>
          </a:prstGeom>
          <a:solidFill>
            <a:srgbClr val="EFEFEF"/>
          </a:solidFill>
          <a:ln cap="flat" cmpd="sng" w="9525">
            <a:solidFill>
              <a:srgbClr val="666666"/>
            </a:solidFill>
            <a:prstDash val="dot"/>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98" name="Shape 398"/>
          <p:cNvSpPr/>
          <p:nvPr/>
        </p:nvSpPr>
        <p:spPr>
          <a:xfrm>
            <a:off x="6133350" y="2487725"/>
            <a:ext cx="2089799" cy="18930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Infrastructure Cost Saving</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Developer Productivity</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Deployment Efficiency</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Devops</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SDLC</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Capex to Opex</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Modernization</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Move to Cloud</a:t>
            </a:r>
          </a:p>
        </p:txBody>
      </p:sp>
      <p:sp>
        <p:nvSpPr>
          <p:cNvPr id="399" name="Shape 399"/>
          <p:cNvSpPr/>
          <p:nvPr/>
        </p:nvSpPr>
        <p:spPr>
          <a:xfrm>
            <a:off x="1417043" y="1916707"/>
            <a:ext cx="1168500" cy="264600"/>
          </a:xfrm>
          <a:prstGeom prst="downArrow">
            <a:avLst>
              <a:gd fmla="val 50000" name="adj1"/>
              <a:gd fmla="val 50000" name="adj2"/>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400" name="Shape 400"/>
          <p:cNvSpPr/>
          <p:nvPr/>
        </p:nvSpPr>
        <p:spPr>
          <a:xfrm>
            <a:off x="3931643" y="1916707"/>
            <a:ext cx="1168500" cy="264600"/>
          </a:xfrm>
          <a:prstGeom prst="downArrow">
            <a:avLst>
              <a:gd fmla="val 50000" name="adj1"/>
              <a:gd fmla="val 50000" name="adj2"/>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401" name="Shape 401"/>
          <p:cNvSpPr/>
          <p:nvPr/>
        </p:nvSpPr>
        <p:spPr>
          <a:xfrm>
            <a:off x="6553806" y="1916707"/>
            <a:ext cx="1168500" cy="264600"/>
          </a:xfrm>
          <a:prstGeom prst="downArrow">
            <a:avLst>
              <a:gd fmla="val 50000" name="adj1"/>
              <a:gd fmla="val 50000" name="adj2"/>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402" name="Shape 402"/>
          <p:cNvSpPr txBox="1"/>
          <p:nvPr/>
        </p:nvSpPr>
        <p:spPr>
          <a:xfrm>
            <a:off x="6394449" y="2451700"/>
            <a:ext cx="1720200" cy="210900"/>
          </a:xfrm>
          <a:prstGeom prst="rect">
            <a:avLst/>
          </a:prstGeom>
          <a:noFill/>
          <a:ln>
            <a:noFill/>
          </a:ln>
        </p:spPr>
        <p:txBody>
          <a:bodyPr anchorCtr="0" anchor="t" bIns="91425" lIns="91425" rIns="91425" tIns="91425">
            <a:noAutofit/>
          </a:bodyPr>
          <a:lstStyle/>
          <a:p>
            <a:pPr lvl="0">
              <a:spcBef>
                <a:spcPts val="0"/>
              </a:spcBef>
              <a:buNone/>
            </a:pPr>
            <a:r>
              <a:rPr b="1" lang="en">
                <a:latin typeface="Overpass"/>
                <a:ea typeface="Overpass"/>
                <a:cs typeface="Overpass"/>
                <a:sym typeface="Overpass"/>
              </a:rPr>
              <a:t>BUSINESS CASE</a:t>
            </a:r>
          </a:p>
        </p:txBody>
      </p:sp>
      <p:sp>
        <p:nvSpPr>
          <p:cNvPr id="403" name="Shape 403"/>
          <p:cNvSpPr/>
          <p:nvPr/>
        </p:nvSpPr>
        <p:spPr>
          <a:xfrm>
            <a:off x="3542550" y="2487725"/>
            <a:ext cx="2089800" cy="18930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Infrastructure Cost Saving</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Developer Productivity</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Deployment Efficiency</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Devops</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SDLC</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Modernization</a:t>
            </a:r>
          </a:p>
        </p:txBody>
      </p:sp>
      <p:sp>
        <p:nvSpPr>
          <p:cNvPr id="404" name="Shape 404"/>
          <p:cNvSpPr txBox="1"/>
          <p:nvPr/>
        </p:nvSpPr>
        <p:spPr>
          <a:xfrm>
            <a:off x="3803649" y="2451700"/>
            <a:ext cx="1720200" cy="210900"/>
          </a:xfrm>
          <a:prstGeom prst="rect">
            <a:avLst/>
          </a:prstGeom>
          <a:noFill/>
          <a:ln>
            <a:noFill/>
          </a:ln>
        </p:spPr>
        <p:txBody>
          <a:bodyPr anchorCtr="0" anchor="t" bIns="91425" lIns="91425" rIns="91425" tIns="91425">
            <a:noAutofit/>
          </a:bodyPr>
          <a:lstStyle/>
          <a:p>
            <a:pPr lvl="0" rtl="0">
              <a:spcBef>
                <a:spcPts val="0"/>
              </a:spcBef>
              <a:buNone/>
            </a:pPr>
            <a:r>
              <a:rPr b="1" lang="en">
                <a:latin typeface="Overpass"/>
                <a:ea typeface="Overpass"/>
                <a:cs typeface="Overpass"/>
                <a:sym typeface="Overpass"/>
              </a:rPr>
              <a:t>BUSINESS CASE</a:t>
            </a:r>
          </a:p>
        </p:txBody>
      </p:sp>
      <p:sp>
        <p:nvSpPr>
          <p:cNvPr id="405" name="Shape 405"/>
          <p:cNvSpPr/>
          <p:nvPr/>
        </p:nvSpPr>
        <p:spPr>
          <a:xfrm>
            <a:off x="951750" y="2487725"/>
            <a:ext cx="2089800" cy="1893000"/>
          </a:xfrm>
          <a:prstGeom prst="roundRect">
            <a:avLst>
              <a:gd fmla="val 16667" name="adj"/>
            </a:avLst>
          </a:prstGeom>
          <a:solidFill>
            <a:srgbClr val="CFE2F3"/>
          </a:solidFill>
          <a:ln>
            <a:noFill/>
          </a:ln>
        </p:spPr>
        <p:txBody>
          <a:bodyPr anchorCtr="0" anchor="ctr" bIns="91425" lIns="91425" rIns="91425" tIns="91425">
            <a:noAutofit/>
          </a:bodyPr>
          <a:lstStyle/>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Developer Productivity</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Deployment Efficiency</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SDLC</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Modernization</a:t>
            </a:r>
          </a:p>
          <a:p>
            <a:pPr lvl="0" rtl="0" algn="ctr">
              <a:spcBef>
                <a:spcPts val="0"/>
              </a:spcBef>
              <a:buClr>
                <a:schemeClr val="dk1"/>
              </a:buClr>
              <a:buSzPct val="110000"/>
              <a:buFont typeface="Arial"/>
              <a:buNone/>
            </a:pPr>
            <a:r>
              <a:rPr lang="en" sz="1000">
                <a:solidFill>
                  <a:srgbClr val="666666"/>
                </a:solidFill>
                <a:latin typeface="Proxima Nova"/>
                <a:ea typeface="Proxima Nova"/>
                <a:cs typeface="Proxima Nova"/>
                <a:sym typeface="Proxima Nova"/>
              </a:rPr>
              <a:t>Move to Cloud</a:t>
            </a:r>
          </a:p>
        </p:txBody>
      </p:sp>
      <p:sp>
        <p:nvSpPr>
          <p:cNvPr id="406" name="Shape 406"/>
          <p:cNvSpPr txBox="1"/>
          <p:nvPr/>
        </p:nvSpPr>
        <p:spPr>
          <a:xfrm>
            <a:off x="1212849" y="2451700"/>
            <a:ext cx="1720200" cy="210900"/>
          </a:xfrm>
          <a:prstGeom prst="rect">
            <a:avLst/>
          </a:prstGeom>
          <a:noFill/>
          <a:ln>
            <a:noFill/>
          </a:ln>
        </p:spPr>
        <p:txBody>
          <a:bodyPr anchorCtr="0" anchor="t" bIns="91425" lIns="91425" rIns="91425" tIns="91425">
            <a:noAutofit/>
          </a:bodyPr>
          <a:lstStyle/>
          <a:p>
            <a:pPr lvl="0" rtl="0">
              <a:spcBef>
                <a:spcPts val="0"/>
              </a:spcBef>
              <a:buNone/>
            </a:pPr>
            <a:r>
              <a:rPr b="1" lang="en">
                <a:latin typeface="Overpass"/>
                <a:ea typeface="Overpass"/>
                <a:cs typeface="Overpass"/>
                <a:sym typeface="Overpass"/>
              </a:rPr>
              <a:t>BUSINESS CASE</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9" name="Shape 119"/>
        <p:cNvGrpSpPr/>
        <p:nvPr/>
      </p:nvGrpSpPr>
      <p:grpSpPr>
        <a:xfrm>
          <a:off x="0" y="0"/>
          <a:ext cx="0" cy="0"/>
          <a:chOff x="0" y="0"/>
          <a:chExt cx="0" cy="0"/>
        </a:xfrm>
      </p:grpSpPr>
      <p:sp>
        <p:nvSpPr>
          <p:cNvPr id="120" name="Shape 120"/>
          <p:cNvSpPr txBox="1"/>
          <p:nvPr>
            <p:ph idx="4294967295" type="title"/>
          </p:nvPr>
        </p:nvSpPr>
        <p:spPr>
          <a:xfrm>
            <a:off x="894800" y="55600"/>
            <a:ext cx="8364000" cy="637500"/>
          </a:xfrm>
          <a:prstGeom prst="rect">
            <a:avLst/>
          </a:prstGeom>
          <a:noFill/>
          <a:ln cap="flat" cmpd="sng" w="19050">
            <a:solidFill>
              <a:srgbClr val="000000"/>
            </a:solidFill>
            <a:prstDash val="dash"/>
            <a:round/>
            <a:headEnd len="med" w="med" type="none"/>
            <a:tailEnd len="med" w="med" type="none"/>
          </a:ln>
        </p:spPr>
        <p:txBody>
          <a:bodyPr anchorCtr="0" anchor="ctr" bIns="0" lIns="0" rIns="0" tIns="0">
            <a:noAutofit/>
          </a:bodyPr>
          <a:lstStyle/>
          <a:p>
            <a:pPr lvl="0" rtl="0">
              <a:spcBef>
                <a:spcPts val="0"/>
              </a:spcBef>
              <a:buClr>
                <a:schemeClr val="dk1"/>
              </a:buClr>
              <a:buSzPct val="36666"/>
              <a:buFont typeface="Arial"/>
              <a:buNone/>
            </a:pPr>
            <a:r>
              <a:rPr b="1" lang="en" sz="3000">
                <a:solidFill>
                  <a:srgbClr val="434343"/>
                </a:solidFill>
                <a:latin typeface="Overpass"/>
                <a:ea typeface="Overpass"/>
                <a:cs typeface="Overpass"/>
                <a:sym typeface="Overpass"/>
              </a:rPr>
              <a:t>Why do customers need a business case?</a:t>
            </a:r>
          </a:p>
        </p:txBody>
      </p:sp>
      <p:sp>
        <p:nvSpPr>
          <p:cNvPr id="121" name="Shape 121"/>
          <p:cNvSpPr txBox="1"/>
          <p:nvPr/>
        </p:nvSpPr>
        <p:spPr>
          <a:xfrm>
            <a:off x="1259424" y="1801234"/>
            <a:ext cx="7098000" cy="949200"/>
          </a:xfrm>
          <a:prstGeom prst="rect">
            <a:avLst/>
          </a:prstGeom>
          <a:noFill/>
          <a:ln>
            <a:noFill/>
          </a:ln>
        </p:spPr>
        <p:txBody>
          <a:bodyPr anchorCtr="0" anchor="ctr" bIns="91425" lIns="91425" rIns="91425" tIns="91425">
            <a:noAutofit/>
          </a:bodyPr>
          <a:lstStyle/>
          <a:p>
            <a:pPr indent="-304800" lvl="0" marL="457200" rtl="0">
              <a:spcBef>
                <a:spcPts val="0"/>
              </a:spcBef>
              <a:buClr>
                <a:srgbClr val="434343"/>
              </a:buClr>
              <a:buSzPct val="100000"/>
              <a:buFont typeface="Overpass"/>
              <a:buChar char="●"/>
            </a:pPr>
            <a:r>
              <a:rPr lang="en" sz="1200">
                <a:solidFill>
                  <a:srgbClr val="434343"/>
                </a:solidFill>
                <a:latin typeface="Overpass"/>
                <a:ea typeface="Overpass"/>
                <a:cs typeface="Overpass"/>
                <a:sym typeface="Overpass"/>
              </a:rPr>
              <a:t>Undertaking any type of cost burdening exercise within an organisation typically requires a justification of why and how those costs will be incurred, and the end goal or business benefit gained from the exercise. </a:t>
            </a:r>
          </a:p>
          <a:p>
            <a:pPr lvl="0" rtl="0">
              <a:spcBef>
                <a:spcPts val="0"/>
              </a:spcBef>
              <a:buNone/>
            </a:pPr>
            <a:r>
              <a:t/>
            </a:r>
            <a:endParaRPr sz="1200">
              <a:solidFill>
                <a:srgbClr val="434343"/>
              </a:solidFill>
              <a:latin typeface="Overpass"/>
              <a:ea typeface="Overpass"/>
              <a:cs typeface="Overpass"/>
              <a:sym typeface="Overpass"/>
            </a:endParaRPr>
          </a:p>
          <a:p>
            <a:pPr indent="-304800" lvl="0" marL="457200" rtl="0">
              <a:spcBef>
                <a:spcPts val="0"/>
              </a:spcBef>
              <a:buClr>
                <a:srgbClr val="434343"/>
              </a:buClr>
              <a:buSzPct val="100000"/>
              <a:buFont typeface="Overpass"/>
              <a:buChar char="●"/>
            </a:pPr>
            <a:r>
              <a:rPr lang="en" sz="1200">
                <a:solidFill>
                  <a:srgbClr val="434343"/>
                </a:solidFill>
                <a:latin typeface="Overpass"/>
                <a:ea typeface="Overpass"/>
                <a:cs typeface="Overpass"/>
                <a:sym typeface="Overpass"/>
              </a:rPr>
              <a:t>To gain approval and budget for the exercise, a clear return on the investment made has to be articulated so that a decision on where best to spend budget might lie. </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5" name="Shape 125"/>
        <p:cNvGrpSpPr/>
        <p:nvPr/>
      </p:nvGrpSpPr>
      <p:grpSpPr>
        <a:xfrm>
          <a:off x="0" y="0"/>
          <a:ext cx="0" cy="0"/>
          <a:chOff x="0" y="0"/>
          <a:chExt cx="0" cy="0"/>
        </a:xfrm>
      </p:grpSpPr>
      <p:sp>
        <p:nvSpPr>
          <p:cNvPr id="126" name="Shape 126"/>
          <p:cNvSpPr txBox="1"/>
          <p:nvPr>
            <p:ph idx="4294967295" type="title"/>
          </p:nvPr>
        </p:nvSpPr>
        <p:spPr>
          <a:xfrm>
            <a:off x="666200" y="360400"/>
            <a:ext cx="8364000" cy="637500"/>
          </a:xfrm>
          <a:prstGeom prst="rect">
            <a:avLst/>
          </a:prstGeom>
          <a:noFill/>
          <a:ln cap="flat" cmpd="sng" w="19050">
            <a:solidFill>
              <a:srgbClr val="000000"/>
            </a:solidFill>
            <a:prstDash val="dash"/>
            <a:round/>
            <a:headEnd len="med" w="med" type="none"/>
            <a:tailEnd len="med" w="med" type="none"/>
          </a:ln>
        </p:spPr>
        <p:txBody>
          <a:bodyPr anchorCtr="0" anchor="ctr" bIns="0" lIns="0" rIns="0" tIns="0">
            <a:noAutofit/>
          </a:bodyPr>
          <a:lstStyle/>
          <a:p>
            <a:pPr lvl="0" rtl="0" algn="ctr">
              <a:spcBef>
                <a:spcPts val="0"/>
              </a:spcBef>
              <a:buClr>
                <a:schemeClr val="dk1"/>
              </a:buClr>
              <a:buSzPct val="36666"/>
              <a:buFont typeface="Arial"/>
              <a:buNone/>
            </a:pPr>
            <a:r>
              <a:rPr b="1" lang="en" sz="3000">
                <a:solidFill>
                  <a:srgbClr val="434343"/>
                </a:solidFill>
                <a:latin typeface="Overpass"/>
                <a:ea typeface="Overpass"/>
                <a:cs typeface="Overpass"/>
                <a:sym typeface="Overpass"/>
              </a:rPr>
              <a:t>What are the difficulties in building Openshift business cases?</a:t>
            </a:r>
          </a:p>
        </p:txBody>
      </p:sp>
      <p:sp>
        <p:nvSpPr>
          <p:cNvPr id="127" name="Shape 127"/>
          <p:cNvSpPr txBox="1"/>
          <p:nvPr/>
        </p:nvSpPr>
        <p:spPr>
          <a:xfrm>
            <a:off x="1405224" y="2001029"/>
            <a:ext cx="7098000" cy="949200"/>
          </a:xfrm>
          <a:prstGeom prst="rect">
            <a:avLst/>
          </a:prstGeom>
          <a:noFill/>
          <a:ln>
            <a:noFill/>
          </a:ln>
        </p:spPr>
        <p:txBody>
          <a:bodyPr anchorCtr="0" anchor="ctr" bIns="91425" lIns="91425" rIns="91425" tIns="91425">
            <a:noAutofit/>
          </a:bodyPr>
          <a:lstStyle/>
          <a:p>
            <a:pPr indent="-304800" lvl="0" marL="457200" rtl="0">
              <a:spcBef>
                <a:spcPts val="0"/>
              </a:spcBef>
              <a:buClr>
                <a:srgbClr val="434343"/>
              </a:buClr>
              <a:buSzPct val="100000"/>
              <a:buFont typeface="Overpass"/>
              <a:buChar char="●"/>
            </a:pPr>
            <a:r>
              <a:rPr lang="en" sz="1200">
                <a:solidFill>
                  <a:srgbClr val="434343"/>
                </a:solidFill>
                <a:latin typeface="Overpass"/>
                <a:ea typeface="Overpass"/>
                <a:cs typeface="Overpass"/>
                <a:sym typeface="Overpass"/>
              </a:rPr>
              <a:t>Moving to container workloads is still relatively new to customers</a:t>
            </a:r>
          </a:p>
          <a:p>
            <a:pPr lvl="0" rtl="0">
              <a:spcBef>
                <a:spcPts val="0"/>
              </a:spcBef>
              <a:buNone/>
            </a:pPr>
            <a:r>
              <a:t/>
            </a:r>
            <a:endParaRPr sz="1200">
              <a:solidFill>
                <a:srgbClr val="434343"/>
              </a:solidFill>
              <a:latin typeface="Overpass"/>
              <a:ea typeface="Overpass"/>
              <a:cs typeface="Overpass"/>
              <a:sym typeface="Overpass"/>
            </a:endParaRPr>
          </a:p>
          <a:p>
            <a:pPr indent="-304800" lvl="0" marL="457200" rtl="0">
              <a:spcBef>
                <a:spcPts val="0"/>
              </a:spcBef>
              <a:buClr>
                <a:srgbClr val="434343"/>
              </a:buClr>
              <a:buSzPct val="100000"/>
              <a:buFont typeface="Overpass"/>
              <a:buChar char="●"/>
            </a:pPr>
            <a:r>
              <a:rPr lang="en" sz="1200">
                <a:solidFill>
                  <a:srgbClr val="434343"/>
                </a:solidFill>
                <a:latin typeface="Overpass"/>
                <a:ea typeface="Overpass"/>
                <a:cs typeface="Overpass"/>
                <a:sym typeface="Overpass"/>
              </a:rPr>
              <a:t>Understanding where the platform adds </a:t>
            </a:r>
            <a:r>
              <a:rPr lang="en" sz="1200" u="sng">
                <a:solidFill>
                  <a:srgbClr val="434343"/>
                </a:solidFill>
                <a:latin typeface="Overpass"/>
                <a:ea typeface="Overpass"/>
                <a:cs typeface="Overpass"/>
                <a:sym typeface="Overpass"/>
              </a:rPr>
              <a:t>tangible</a:t>
            </a:r>
            <a:r>
              <a:rPr lang="en" sz="1200">
                <a:solidFill>
                  <a:srgbClr val="434343"/>
                </a:solidFill>
                <a:latin typeface="Overpass"/>
                <a:ea typeface="Overpass"/>
                <a:cs typeface="Overpass"/>
                <a:sym typeface="Overpass"/>
              </a:rPr>
              <a:t> business value is not always clear</a:t>
            </a:r>
          </a:p>
          <a:p>
            <a:pPr lvl="0" rtl="0">
              <a:spcBef>
                <a:spcPts val="0"/>
              </a:spcBef>
              <a:buNone/>
            </a:pPr>
            <a:r>
              <a:t/>
            </a:r>
            <a:endParaRPr sz="1200">
              <a:solidFill>
                <a:srgbClr val="434343"/>
              </a:solidFill>
              <a:latin typeface="Overpass"/>
              <a:ea typeface="Overpass"/>
              <a:cs typeface="Overpass"/>
              <a:sym typeface="Overpass"/>
            </a:endParaRPr>
          </a:p>
          <a:p>
            <a:pPr indent="-304800" lvl="0" marL="457200" rtl="0">
              <a:spcBef>
                <a:spcPts val="0"/>
              </a:spcBef>
              <a:buClr>
                <a:srgbClr val="434343"/>
              </a:buClr>
              <a:buSzPct val="100000"/>
              <a:buFont typeface="Overpass"/>
              <a:buChar char="●"/>
            </a:pPr>
            <a:r>
              <a:rPr lang="en" sz="1200">
                <a:solidFill>
                  <a:srgbClr val="434343"/>
                </a:solidFill>
                <a:latin typeface="Overpass"/>
                <a:ea typeface="Overpass"/>
                <a:cs typeface="Overpass"/>
                <a:sym typeface="Overpass"/>
              </a:rPr>
              <a:t>This process is intended to provide pathways to identifying the business value that containers and Openshift can bring and assisting in building and communicating the investment and return on that investment.  </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 name="Shape 131"/>
        <p:cNvGrpSpPr/>
        <p:nvPr/>
      </p:nvGrpSpPr>
      <p:grpSpPr>
        <a:xfrm>
          <a:off x="0" y="0"/>
          <a:ext cx="0" cy="0"/>
          <a:chOff x="0" y="0"/>
          <a:chExt cx="0" cy="0"/>
        </a:xfrm>
      </p:grpSpPr>
      <p:sp>
        <p:nvSpPr>
          <p:cNvPr id="132" name="Shape 132"/>
          <p:cNvSpPr/>
          <p:nvPr/>
        </p:nvSpPr>
        <p:spPr>
          <a:xfrm>
            <a:off x="1986200" y="1518650"/>
            <a:ext cx="6927900" cy="884100"/>
          </a:xfrm>
          <a:prstGeom prst="chevron">
            <a:avLst>
              <a:gd fmla="val 500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b="1">
              <a:latin typeface="Overpass"/>
              <a:ea typeface="Overpass"/>
              <a:cs typeface="Overpass"/>
              <a:sym typeface="Overpass"/>
            </a:endParaRPr>
          </a:p>
        </p:txBody>
      </p:sp>
      <p:sp>
        <p:nvSpPr>
          <p:cNvPr id="133" name="Shape 133"/>
          <p:cNvSpPr/>
          <p:nvPr/>
        </p:nvSpPr>
        <p:spPr>
          <a:xfrm>
            <a:off x="1986201" y="3645817"/>
            <a:ext cx="6899400" cy="884100"/>
          </a:xfrm>
          <a:prstGeom prst="chevron">
            <a:avLst>
              <a:gd fmla="val 50000" name="adj"/>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latin typeface="Overpass"/>
              <a:ea typeface="Overpass"/>
              <a:cs typeface="Overpass"/>
              <a:sym typeface="Overpass"/>
            </a:endParaRPr>
          </a:p>
        </p:txBody>
      </p:sp>
      <p:sp>
        <p:nvSpPr>
          <p:cNvPr id="134" name="Shape 134"/>
          <p:cNvSpPr/>
          <p:nvPr/>
        </p:nvSpPr>
        <p:spPr>
          <a:xfrm>
            <a:off x="1968119" y="2574786"/>
            <a:ext cx="6927900" cy="884099"/>
          </a:xfrm>
          <a:prstGeom prst="chevron">
            <a:avLst>
              <a:gd fmla="val 50000" name="adj"/>
            </a:avLst>
          </a:prstGeom>
          <a:solidFill>
            <a:srgbClr val="B6D7A8"/>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b="1">
              <a:latin typeface="Overpass"/>
              <a:ea typeface="Overpass"/>
              <a:cs typeface="Overpass"/>
              <a:sym typeface="Overpass"/>
            </a:endParaRPr>
          </a:p>
        </p:txBody>
      </p:sp>
      <p:sp>
        <p:nvSpPr>
          <p:cNvPr id="135" name="Shape 135"/>
          <p:cNvSpPr txBox="1"/>
          <p:nvPr>
            <p:ph idx="4294967295" type="title"/>
          </p:nvPr>
        </p:nvSpPr>
        <p:spPr>
          <a:xfrm>
            <a:off x="894800" y="55600"/>
            <a:ext cx="8364000" cy="637500"/>
          </a:xfrm>
          <a:prstGeom prst="rect">
            <a:avLst/>
          </a:prstGeom>
          <a:noFill/>
          <a:ln cap="flat" cmpd="sng" w="19050">
            <a:solidFill>
              <a:srgbClr val="000000"/>
            </a:solidFill>
            <a:prstDash val="dash"/>
            <a:round/>
            <a:headEnd len="med" w="med" type="none"/>
            <a:tailEnd len="med" w="med" type="none"/>
          </a:ln>
        </p:spPr>
        <p:txBody>
          <a:bodyPr anchorCtr="0" anchor="ctr" bIns="0" lIns="0" rIns="0" tIns="0">
            <a:noAutofit/>
          </a:bodyPr>
          <a:lstStyle/>
          <a:p>
            <a:pPr indent="0" lvl="0" marL="0" marR="0" rtl="0">
              <a:lnSpc>
                <a:spcPct val="100000"/>
              </a:lnSpc>
              <a:spcBef>
                <a:spcPts val="0"/>
              </a:spcBef>
              <a:spcAft>
                <a:spcPts val="0"/>
              </a:spcAft>
              <a:buClr>
                <a:srgbClr val="FFFFFF"/>
              </a:buClr>
              <a:buSzPct val="25000"/>
              <a:buFont typeface="Arial"/>
              <a:buNone/>
            </a:pPr>
            <a:r>
              <a:rPr lang="en" sz="3000">
                <a:solidFill>
                  <a:srgbClr val="434343"/>
                </a:solidFill>
              </a:rPr>
              <a:t>What are you trying to achieve?</a:t>
            </a:r>
          </a:p>
        </p:txBody>
      </p:sp>
      <p:sp>
        <p:nvSpPr>
          <p:cNvPr id="136" name="Shape 136"/>
          <p:cNvSpPr txBox="1"/>
          <p:nvPr/>
        </p:nvSpPr>
        <p:spPr>
          <a:xfrm>
            <a:off x="165375" y="667075"/>
            <a:ext cx="8794800" cy="691500"/>
          </a:xfrm>
          <a:prstGeom prst="rect">
            <a:avLst/>
          </a:prstGeom>
          <a:solidFill>
            <a:srgbClr val="D9D9D9"/>
          </a:solid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lgn="ctr">
              <a:spcBef>
                <a:spcPts val="0"/>
              </a:spcBef>
              <a:buNone/>
            </a:pPr>
            <a:r>
              <a:rPr lang="en" sz="1100">
                <a:solidFill>
                  <a:srgbClr val="434343"/>
                </a:solidFill>
                <a:latin typeface="Overpass"/>
                <a:ea typeface="Overpass"/>
                <a:cs typeface="Overpass"/>
                <a:sym typeface="Overpass"/>
              </a:rPr>
              <a:t>Openshift is a powerful tool that can be deployed for different use cases, whether as a full enterprise platform as a service or as an isolated container runtime. Business cases can be identified for these use cases to help customers identify and articulate the value based on the usage.</a:t>
            </a:r>
          </a:p>
        </p:txBody>
      </p:sp>
      <p:sp>
        <p:nvSpPr>
          <p:cNvPr id="137" name="Shape 137"/>
          <p:cNvSpPr/>
          <p:nvPr/>
        </p:nvSpPr>
        <p:spPr>
          <a:xfrm>
            <a:off x="386000" y="1518650"/>
            <a:ext cx="1823400" cy="884100"/>
          </a:xfrm>
          <a:prstGeom prst="chevron">
            <a:avLst>
              <a:gd fmla="val 50000" name="adj"/>
            </a:avLst>
          </a:prstGeom>
          <a:solidFill>
            <a:srgbClr val="D9EAD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rPr lang="en" sz="1100">
                <a:solidFill>
                  <a:srgbClr val="434343"/>
                </a:solidFill>
                <a:latin typeface="Overpass"/>
                <a:ea typeface="Overpass"/>
                <a:cs typeface="Overpass"/>
                <a:sym typeface="Overpass"/>
              </a:rPr>
              <a:t>Openshift </a:t>
            </a:r>
            <a:r>
              <a:rPr b="1" lang="en" sz="1100">
                <a:solidFill>
                  <a:srgbClr val="434343"/>
                </a:solidFill>
                <a:latin typeface="Overpass"/>
                <a:ea typeface="Overpass"/>
                <a:cs typeface="Overpass"/>
                <a:sym typeface="Overpass"/>
              </a:rPr>
              <a:t>Container runtime</a:t>
            </a:r>
          </a:p>
        </p:txBody>
      </p:sp>
      <p:sp>
        <p:nvSpPr>
          <p:cNvPr id="138" name="Shape 138"/>
          <p:cNvSpPr/>
          <p:nvPr/>
        </p:nvSpPr>
        <p:spPr>
          <a:xfrm>
            <a:off x="386000" y="2578860"/>
            <a:ext cx="1823400" cy="884100"/>
          </a:xfrm>
          <a:prstGeom prst="chevron">
            <a:avLst>
              <a:gd fmla="val 50000" name="adj"/>
            </a:avLst>
          </a:prstGeom>
          <a:solidFill>
            <a:srgbClr val="B6D7A8"/>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sz="1100">
                <a:solidFill>
                  <a:srgbClr val="434343"/>
                </a:solidFill>
                <a:latin typeface="Overpass"/>
                <a:ea typeface="Overpass"/>
                <a:cs typeface="Overpass"/>
                <a:sym typeface="Overpass"/>
              </a:rPr>
              <a:t>Openshift </a:t>
            </a:r>
            <a:r>
              <a:rPr b="1" lang="en" sz="1100">
                <a:solidFill>
                  <a:srgbClr val="434343"/>
                </a:solidFill>
                <a:latin typeface="Overpass"/>
                <a:ea typeface="Overpass"/>
                <a:cs typeface="Overpass"/>
                <a:sym typeface="Overpass"/>
              </a:rPr>
              <a:t>Departmental</a:t>
            </a:r>
            <a:r>
              <a:rPr lang="en" sz="1100">
                <a:solidFill>
                  <a:srgbClr val="434343"/>
                </a:solidFill>
                <a:latin typeface="Overpass"/>
                <a:ea typeface="Overpass"/>
                <a:cs typeface="Overpass"/>
                <a:sym typeface="Overpass"/>
              </a:rPr>
              <a:t> PaaS</a:t>
            </a:r>
          </a:p>
        </p:txBody>
      </p:sp>
      <p:sp>
        <p:nvSpPr>
          <p:cNvPr id="139" name="Shape 139"/>
          <p:cNvSpPr/>
          <p:nvPr/>
        </p:nvSpPr>
        <p:spPr>
          <a:xfrm>
            <a:off x="386000" y="3645805"/>
            <a:ext cx="1823400" cy="884100"/>
          </a:xfrm>
          <a:prstGeom prst="chevron">
            <a:avLst>
              <a:gd fmla="val 50000" name="adj"/>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sz="1100">
                <a:solidFill>
                  <a:srgbClr val="434343"/>
                </a:solidFill>
                <a:latin typeface="Overpass"/>
                <a:ea typeface="Overpass"/>
                <a:cs typeface="Overpass"/>
                <a:sym typeface="Overpass"/>
              </a:rPr>
              <a:t>Openshift </a:t>
            </a:r>
            <a:r>
              <a:rPr b="1" lang="en" sz="1100">
                <a:solidFill>
                  <a:srgbClr val="434343"/>
                </a:solidFill>
                <a:latin typeface="Overpass"/>
                <a:ea typeface="Overpass"/>
                <a:cs typeface="Overpass"/>
                <a:sym typeface="Overpass"/>
              </a:rPr>
              <a:t>Enterprise</a:t>
            </a:r>
            <a:r>
              <a:rPr lang="en" sz="1100">
                <a:solidFill>
                  <a:srgbClr val="434343"/>
                </a:solidFill>
                <a:latin typeface="Overpass"/>
                <a:ea typeface="Overpass"/>
                <a:cs typeface="Overpass"/>
                <a:sym typeface="Overpass"/>
              </a:rPr>
              <a:t> PaaS</a:t>
            </a:r>
          </a:p>
        </p:txBody>
      </p:sp>
      <p:sp>
        <p:nvSpPr>
          <p:cNvPr id="140" name="Shape 140"/>
          <p:cNvSpPr txBox="1"/>
          <p:nvPr/>
        </p:nvSpPr>
        <p:spPr>
          <a:xfrm>
            <a:off x="2324745" y="1505160"/>
            <a:ext cx="6546600" cy="924900"/>
          </a:xfrm>
          <a:prstGeom prst="rect">
            <a:avLst/>
          </a:prstGeom>
          <a:noFill/>
          <a:ln>
            <a:noFill/>
          </a:ln>
        </p:spPr>
        <p:txBody>
          <a:bodyPr anchorCtr="0" anchor="ctr" bIns="91425" lIns="91425" rIns="91425" tIns="91425">
            <a:noAutofit/>
          </a:bodyPr>
          <a:lstStyle/>
          <a:p>
            <a:pPr indent="-292100" lvl="0" marL="457200" rtl="0">
              <a:spcBef>
                <a:spcPts val="0"/>
              </a:spcBef>
              <a:buClr>
                <a:srgbClr val="434343"/>
              </a:buClr>
              <a:buSzPct val="100000"/>
              <a:buFont typeface="Overpass"/>
              <a:buChar char="●"/>
            </a:pPr>
            <a:r>
              <a:rPr lang="en" sz="1000">
                <a:solidFill>
                  <a:srgbClr val="434343"/>
                </a:solidFill>
                <a:latin typeface="Overpass"/>
                <a:ea typeface="Overpass"/>
                <a:cs typeface="Overpass"/>
                <a:sym typeface="Overpass"/>
              </a:rPr>
              <a:t>Customers intending on using OCP as a runtime for containerised applications. For example an services integration platform using JBoss Fuse. </a:t>
            </a:r>
          </a:p>
          <a:p>
            <a:pPr indent="-292100" lvl="0" marL="457200" rtl="0">
              <a:spcBef>
                <a:spcPts val="0"/>
              </a:spcBef>
              <a:buClr>
                <a:srgbClr val="434343"/>
              </a:buClr>
              <a:buSzPct val="100000"/>
              <a:buFont typeface="Overpass"/>
              <a:buChar char="●"/>
            </a:pPr>
            <a:r>
              <a:rPr lang="en" sz="1000">
                <a:solidFill>
                  <a:srgbClr val="434343"/>
                </a:solidFill>
                <a:latin typeface="Overpass"/>
                <a:ea typeface="Overpass"/>
                <a:cs typeface="Overpass"/>
                <a:sym typeface="Overpass"/>
              </a:rPr>
              <a:t>The runtime container management in OCP provides customers with a multiple cloud, scalable, highly available and fault tolerant application runtime.</a:t>
            </a:r>
          </a:p>
        </p:txBody>
      </p:sp>
      <p:sp>
        <p:nvSpPr>
          <p:cNvPr id="141" name="Shape 141"/>
          <p:cNvSpPr txBox="1"/>
          <p:nvPr/>
        </p:nvSpPr>
        <p:spPr>
          <a:xfrm>
            <a:off x="2342975" y="2513525"/>
            <a:ext cx="6654600" cy="992100"/>
          </a:xfrm>
          <a:prstGeom prst="rect">
            <a:avLst/>
          </a:prstGeom>
          <a:noFill/>
          <a:ln>
            <a:noFill/>
          </a:ln>
        </p:spPr>
        <p:txBody>
          <a:bodyPr anchorCtr="0" anchor="ctr" bIns="91425" lIns="91425" rIns="91425" tIns="91425">
            <a:noAutofit/>
          </a:bodyPr>
          <a:lstStyle/>
          <a:p>
            <a:pPr indent="-292100" lvl="0" marL="457200" rtl="0">
              <a:spcBef>
                <a:spcPts val="0"/>
              </a:spcBef>
              <a:buClr>
                <a:srgbClr val="434343"/>
              </a:buClr>
              <a:buSzPct val="100000"/>
              <a:buFont typeface="Overpass"/>
              <a:buChar char="●"/>
            </a:pPr>
            <a:r>
              <a:rPr lang="en" sz="1000">
                <a:solidFill>
                  <a:srgbClr val="434343"/>
                </a:solidFill>
                <a:latin typeface="Overpass"/>
                <a:ea typeface="Overpass"/>
                <a:cs typeface="Overpass"/>
                <a:sym typeface="Overpass"/>
              </a:rPr>
              <a:t>Customer needs a Devops focused platform that will drive business agility through tooling and process  </a:t>
            </a:r>
          </a:p>
          <a:p>
            <a:pPr indent="-292100" lvl="0" marL="457200" rtl="0">
              <a:spcBef>
                <a:spcPts val="0"/>
              </a:spcBef>
              <a:buClr>
                <a:srgbClr val="434343"/>
              </a:buClr>
              <a:buSzPct val="100000"/>
              <a:buFont typeface="Overpass"/>
              <a:buChar char="●"/>
            </a:pPr>
            <a:r>
              <a:rPr lang="en" sz="1000">
                <a:solidFill>
                  <a:srgbClr val="434343"/>
                </a:solidFill>
                <a:latin typeface="Overpass"/>
                <a:ea typeface="Overpass"/>
                <a:cs typeface="Overpass"/>
                <a:sym typeface="Overpass"/>
              </a:rPr>
              <a:t>Building agility into IT engineering through process and tooling delivers huge value to businesses. Empowering business to react and adapt to change at lower cost and faster time to market.</a:t>
            </a:r>
          </a:p>
          <a:p>
            <a:pPr indent="-292100" lvl="0" marL="457200" rtl="0">
              <a:spcBef>
                <a:spcPts val="0"/>
              </a:spcBef>
              <a:buClr>
                <a:srgbClr val="434343"/>
              </a:buClr>
              <a:buSzPct val="100000"/>
              <a:buFont typeface="Overpass"/>
              <a:buChar char="●"/>
            </a:pPr>
            <a:r>
              <a:rPr lang="en" sz="1000">
                <a:solidFill>
                  <a:srgbClr val="434343"/>
                </a:solidFill>
                <a:latin typeface="Overpass"/>
                <a:ea typeface="Overpass"/>
                <a:cs typeface="Overpass"/>
                <a:sym typeface="Overpass"/>
              </a:rPr>
              <a:t>Reduce costs through streamlining operations, infrastructure and process delivers IT at a lower cost.</a:t>
            </a:r>
          </a:p>
        </p:txBody>
      </p:sp>
      <p:sp>
        <p:nvSpPr>
          <p:cNvPr id="142" name="Shape 142"/>
          <p:cNvSpPr txBox="1"/>
          <p:nvPr/>
        </p:nvSpPr>
        <p:spPr>
          <a:xfrm>
            <a:off x="2350250" y="3580794"/>
            <a:ext cx="6535500" cy="992100"/>
          </a:xfrm>
          <a:prstGeom prst="rect">
            <a:avLst/>
          </a:prstGeom>
          <a:noFill/>
          <a:ln>
            <a:noFill/>
          </a:ln>
        </p:spPr>
        <p:txBody>
          <a:bodyPr anchorCtr="0" anchor="ctr" bIns="91425" lIns="91425" rIns="91425" tIns="91425">
            <a:noAutofit/>
          </a:bodyPr>
          <a:lstStyle/>
          <a:p>
            <a:pPr indent="-292100" lvl="0" marL="457200" rtl="0">
              <a:spcBef>
                <a:spcPts val="0"/>
              </a:spcBef>
              <a:buClr>
                <a:srgbClr val="434343"/>
              </a:buClr>
              <a:buSzPct val="100000"/>
              <a:buFont typeface="Overpass"/>
              <a:buChar char="●"/>
            </a:pPr>
            <a:r>
              <a:rPr lang="en" sz="1000">
                <a:solidFill>
                  <a:srgbClr val="434343"/>
                </a:solidFill>
                <a:latin typeface="Overpass"/>
                <a:ea typeface="Overpass"/>
                <a:cs typeface="Overpass"/>
                <a:sym typeface="Overpass"/>
              </a:rPr>
              <a:t>Customers looking to adopt PaaS as an organisation wide strategic delivery and runtime platform.</a:t>
            </a:r>
          </a:p>
          <a:p>
            <a:pPr indent="-292100" lvl="0" marL="457200" rtl="0">
              <a:spcBef>
                <a:spcPts val="0"/>
              </a:spcBef>
              <a:buClr>
                <a:srgbClr val="434343"/>
              </a:buClr>
              <a:buSzPct val="100000"/>
              <a:buFont typeface="Overpass"/>
              <a:buChar char="●"/>
            </a:pPr>
            <a:r>
              <a:rPr lang="en" sz="1000">
                <a:solidFill>
                  <a:srgbClr val="434343"/>
                </a:solidFill>
                <a:latin typeface="Overpass"/>
                <a:ea typeface="Overpass"/>
                <a:cs typeface="Overpass"/>
                <a:sym typeface="Overpass"/>
              </a:rPr>
              <a:t>Providing a standard set of tooling and process across an enterprise to build agility into every area of the the business to create an organisation that is capable of changing and reacting at pace.</a:t>
            </a:r>
          </a:p>
          <a:p>
            <a:pPr indent="-292100" lvl="0" marL="457200" rtl="0">
              <a:spcBef>
                <a:spcPts val="0"/>
              </a:spcBef>
              <a:buClr>
                <a:srgbClr val="434343"/>
              </a:buClr>
              <a:buSzPct val="100000"/>
              <a:buFont typeface="Overpass"/>
              <a:buChar char="●"/>
            </a:pPr>
            <a:r>
              <a:rPr lang="en" sz="1000">
                <a:solidFill>
                  <a:srgbClr val="434343"/>
                </a:solidFill>
                <a:latin typeface="Overpass"/>
                <a:ea typeface="Overpass"/>
                <a:cs typeface="Overpass"/>
                <a:sym typeface="Overpass"/>
              </a:rPr>
              <a:t>Organisational wide reduction of the cost of IT through operationally efficient processes, cloud agnostic architectures, reduced cost of IT delivery and lower infrastructure costs.  </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7" name="Shape 147"/>
        <p:cNvGrpSpPr/>
        <p:nvPr/>
      </p:nvGrpSpPr>
      <p:grpSpPr>
        <a:xfrm>
          <a:off x="0" y="0"/>
          <a:ext cx="0" cy="0"/>
          <a:chOff x="0" y="0"/>
          <a:chExt cx="0" cy="0"/>
        </a:xfrm>
      </p:grpSpPr>
      <p:sp>
        <p:nvSpPr>
          <p:cNvPr id="148" name="Shape 148"/>
          <p:cNvSpPr txBox="1"/>
          <p:nvPr/>
        </p:nvSpPr>
        <p:spPr>
          <a:xfrm>
            <a:off x="685800" y="295725"/>
            <a:ext cx="7772400" cy="562800"/>
          </a:xfrm>
          <a:prstGeom prst="rect">
            <a:avLst/>
          </a:prstGeom>
          <a:noFill/>
          <a:ln>
            <a:noFill/>
          </a:ln>
        </p:spPr>
        <p:txBody>
          <a:bodyPr anchorCtr="0" anchor="b" bIns="91425" lIns="91425" rIns="91425" tIns="91425">
            <a:noAutofit/>
          </a:bodyPr>
          <a:lstStyle/>
          <a:p>
            <a:pPr lvl="0" rtl="0">
              <a:spcBef>
                <a:spcPts val="0"/>
              </a:spcBef>
              <a:buNone/>
            </a:pPr>
            <a:r>
              <a:rPr lang="en" sz="3000">
                <a:solidFill>
                  <a:srgbClr val="434343"/>
                </a:solidFill>
                <a:latin typeface="Proxima Nova"/>
                <a:ea typeface="Proxima Nova"/>
                <a:cs typeface="Proxima Nova"/>
                <a:sym typeface="Proxima Nova"/>
              </a:rPr>
              <a:t>Process Steps</a:t>
            </a:r>
          </a:p>
        </p:txBody>
      </p:sp>
      <p:sp>
        <p:nvSpPr>
          <p:cNvPr id="149" name="Shape 149"/>
          <p:cNvSpPr/>
          <p:nvPr/>
        </p:nvSpPr>
        <p:spPr>
          <a:xfrm>
            <a:off x="216375" y="1622635"/>
            <a:ext cx="8775900" cy="2713200"/>
          </a:xfrm>
          <a:prstGeom prst="rect">
            <a:avLst/>
          </a:prstGeom>
          <a:solidFill>
            <a:srgbClr val="D9D9D9"/>
          </a:solidFill>
          <a:ln>
            <a:noFill/>
          </a:ln>
        </p:spPr>
        <p:txBody>
          <a:bodyPr anchorCtr="0" anchor="ctr" bIns="91425" lIns="91425" rIns="91425" tIns="91425">
            <a:noAutofit/>
          </a:bodyPr>
          <a:lstStyle/>
          <a:p>
            <a:pPr lvl="0" rtl="0">
              <a:spcBef>
                <a:spcPts val="0"/>
              </a:spcBef>
              <a:buNone/>
            </a:pPr>
            <a:r>
              <a:t/>
            </a:r>
            <a:endParaRPr sz="900">
              <a:latin typeface="Montserrat"/>
              <a:ea typeface="Montserrat"/>
              <a:cs typeface="Montserrat"/>
              <a:sym typeface="Montserrat"/>
            </a:endParaRPr>
          </a:p>
        </p:txBody>
      </p:sp>
      <p:cxnSp>
        <p:nvCxnSpPr>
          <p:cNvPr id="150" name="Shape 150"/>
          <p:cNvCxnSpPr/>
          <p:nvPr/>
        </p:nvCxnSpPr>
        <p:spPr>
          <a:xfrm>
            <a:off x="588275" y="1052375"/>
            <a:ext cx="8403900" cy="0"/>
          </a:xfrm>
          <a:prstGeom prst="straightConnector1">
            <a:avLst/>
          </a:prstGeom>
          <a:noFill/>
          <a:ln cap="flat" cmpd="sng" w="28575">
            <a:solidFill>
              <a:srgbClr val="1F497D"/>
            </a:solidFill>
            <a:prstDash val="solid"/>
            <a:round/>
            <a:headEnd len="lg" w="lg" type="oval"/>
            <a:tailEnd len="lg" w="lg" type="triangle"/>
          </a:ln>
        </p:spPr>
      </p:cxnSp>
      <p:cxnSp>
        <p:nvCxnSpPr>
          <p:cNvPr id="151" name="Shape 151"/>
          <p:cNvCxnSpPr/>
          <p:nvPr/>
        </p:nvCxnSpPr>
        <p:spPr>
          <a:xfrm>
            <a:off x="660850" y="1065875"/>
            <a:ext cx="0" cy="130800"/>
          </a:xfrm>
          <a:prstGeom prst="straightConnector1">
            <a:avLst/>
          </a:prstGeom>
          <a:noFill/>
          <a:ln cap="flat" cmpd="sng" w="19050">
            <a:solidFill>
              <a:srgbClr val="1F497D"/>
            </a:solidFill>
            <a:prstDash val="solid"/>
            <a:round/>
            <a:headEnd len="lg" w="lg" type="none"/>
            <a:tailEnd len="lg" w="lg" type="none"/>
          </a:ln>
        </p:spPr>
      </p:cxnSp>
      <p:sp>
        <p:nvSpPr>
          <p:cNvPr id="152" name="Shape 152"/>
          <p:cNvSpPr txBox="1"/>
          <p:nvPr/>
        </p:nvSpPr>
        <p:spPr>
          <a:xfrm>
            <a:off x="66527" y="1116350"/>
            <a:ext cx="1243800" cy="354000"/>
          </a:xfrm>
          <a:prstGeom prst="rect">
            <a:avLst/>
          </a:prstGeom>
          <a:noFill/>
          <a:ln>
            <a:noFill/>
          </a:ln>
        </p:spPr>
        <p:txBody>
          <a:bodyPr anchorCtr="0" anchor="t" bIns="91425" lIns="91425" rIns="91425" tIns="91425">
            <a:noAutofit/>
          </a:bodyPr>
          <a:lstStyle/>
          <a:p>
            <a:pPr lvl="0" rtl="0" algn="ctr">
              <a:spcBef>
                <a:spcPts val="0"/>
              </a:spcBef>
              <a:buNone/>
            </a:pPr>
            <a:r>
              <a:rPr b="1" lang="en" sz="900">
                <a:latin typeface="Proxima Nova"/>
                <a:ea typeface="Proxima Nova"/>
                <a:cs typeface="Proxima Nova"/>
                <a:sym typeface="Proxima Nova"/>
              </a:rPr>
              <a:t>Identify Initiative </a:t>
            </a:r>
          </a:p>
        </p:txBody>
      </p:sp>
      <p:cxnSp>
        <p:nvCxnSpPr>
          <p:cNvPr id="153" name="Shape 153"/>
          <p:cNvCxnSpPr/>
          <p:nvPr/>
        </p:nvCxnSpPr>
        <p:spPr>
          <a:xfrm>
            <a:off x="3072300" y="1065875"/>
            <a:ext cx="0" cy="130800"/>
          </a:xfrm>
          <a:prstGeom prst="straightConnector1">
            <a:avLst/>
          </a:prstGeom>
          <a:noFill/>
          <a:ln cap="flat" cmpd="sng" w="19050">
            <a:solidFill>
              <a:srgbClr val="1F497D"/>
            </a:solidFill>
            <a:prstDash val="solid"/>
            <a:round/>
            <a:headEnd len="lg" w="lg" type="none"/>
            <a:tailEnd len="lg" w="lg" type="none"/>
          </a:ln>
        </p:spPr>
      </p:cxnSp>
      <p:cxnSp>
        <p:nvCxnSpPr>
          <p:cNvPr id="154" name="Shape 154"/>
          <p:cNvCxnSpPr/>
          <p:nvPr/>
        </p:nvCxnSpPr>
        <p:spPr>
          <a:xfrm>
            <a:off x="5205900" y="1065875"/>
            <a:ext cx="0" cy="130800"/>
          </a:xfrm>
          <a:prstGeom prst="straightConnector1">
            <a:avLst/>
          </a:prstGeom>
          <a:noFill/>
          <a:ln cap="flat" cmpd="sng" w="19050">
            <a:solidFill>
              <a:srgbClr val="1F497D"/>
            </a:solidFill>
            <a:prstDash val="solid"/>
            <a:round/>
            <a:headEnd len="lg" w="lg" type="none"/>
            <a:tailEnd len="lg" w="lg" type="none"/>
          </a:ln>
        </p:spPr>
      </p:cxnSp>
      <p:cxnSp>
        <p:nvCxnSpPr>
          <p:cNvPr id="155" name="Shape 155"/>
          <p:cNvCxnSpPr/>
          <p:nvPr/>
        </p:nvCxnSpPr>
        <p:spPr>
          <a:xfrm>
            <a:off x="7339500" y="1065875"/>
            <a:ext cx="0" cy="130800"/>
          </a:xfrm>
          <a:prstGeom prst="straightConnector1">
            <a:avLst/>
          </a:prstGeom>
          <a:noFill/>
          <a:ln cap="flat" cmpd="sng" w="19050">
            <a:solidFill>
              <a:srgbClr val="1F497D"/>
            </a:solidFill>
            <a:prstDash val="solid"/>
            <a:round/>
            <a:headEnd len="lg" w="lg" type="none"/>
            <a:tailEnd len="lg" w="lg" type="none"/>
          </a:ln>
        </p:spPr>
      </p:cxnSp>
      <p:sp>
        <p:nvSpPr>
          <p:cNvPr id="156" name="Shape 156"/>
          <p:cNvSpPr txBox="1"/>
          <p:nvPr/>
        </p:nvSpPr>
        <p:spPr>
          <a:xfrm>
            <a:off x="2127400" y="1116350"/>
            <a:ext cx="1891500" cy="354000"/>
          </a:xfrm>
          <a:prstGeom prst="rect">
            <a:avLst/>
          </a:prstGeom>
          <a:noFill/>
          <a:ln>
            <a:noFill/>
          </a:ln>
        </p:spPr>
        <p:txBody>
          <a:bodyPr anchorCtr="0" anchor="t" bIns="91425" lIns="91425" rIns="91425" tIns="91425">
            <a:noAutofit/>
          </a:bodyPr>
          <a:lstStyle/>
          <a:p>
            <a:pPr lvl="0" rtl="0" algn="ctr">
              <a:spcBef>
                <a:spcPts val="0"/>
              </a:spcBef>
              <a:buNone/>
            </a:pPr>
            <a:r>
              <a:rPr b="1" lang="en" sz="900">
                <a:latin typeface="Proxima Nova"/>
                <a:ea typeface="Proxima Nova"/>
                <a:cs typeface="Proxima Nova"/>
                <a:sym typeface="Proxima Nova"/>
              </a:rPr>
              <a:t>Select &amp; Build</a:t>
            </a:r>
          </a:p>
        </p:txBody>
      </p:sp>
      <p:sp>
        <p:nvSpPr>
          <p:cNvPr id="157" name="Shape 157"/>
          <p:cNvSpPr txBox="1"/>
          <p:nvPr/>
        </p:nvSpPr>
        <p:spPr>
          <a:xfrm>
            <a:off x="4449850" y="1116350"/>
            <a:ext cx="1514400" cy="354000"/>
          </a:xfrm>
          <a:prstGeom prst="rect">
            <a:avLst/>
          </a:prstGeom>
          <a:noFill/>
          <a:ln>
            <a:noFill/>
          </a:ln>
        </p:spPr>
        <p:txBody>
          <a:bodyPr anchorCtr="0" anchor="t" bIns="91425" lIns="91425" rIns="91425" tIns="91425">
            <a:noAutofit/>
          </a:bodyPr>
          <a:lstStyle/>
          <a:p>
            <a:pPr lvl="0" rtl="0" algn="ctr">
              <a:spcBef>
                <a:spcPts val="0"/>
              </a:spcBef>
              <a:buNone/>
            </a:pPr>
            <a:r>
              <a:rPr b="1" lang="en" sz="900">
                <a:latin typeface="Proxima Nova"/>
                <a:ea typeface="Proxima Nova"/>
                <a:cs typeface="Proxima Nova"/>
                <a:sym typeface="Proxima Nova"/>
              </a:rPr>
              <a:t>Identify Costs</a:t>
            </a:r>
          </a:p>
        </p:txBody>
      </p:sp>
      <p:sp>
        <p:nvSpPr>
          <p:cNvPr id="158" name="Shape 158"/>
          <p:cNvSpPr txBox="1"/>
          <p:nvPr/>
        </p:nvSpPr>
        <p:spPr>
          <a:xfrm>
            <a:off x="6652525" y="1116325"/>
            <a:ext cx="1440600" cy="354000"/>
          </a:xfrm>
          <a:prstGeom prst="rect">
            <a:avLst/>
          </a:prstGeom>
          <a:noFill/>
          <a:ln>
            <a:noFill/>
          </a:ln>
        </p:spPr>
        <p:txBody>
          <a:bodyPr anchorCtr="0" anchor="t" bIns="91425" lIns="91425" rIns="91425" tIns="91425">
            <a:noAutofit/>
          </a:bodyPr>
          <a:lstStyle/>
          <a:p>
            <a:pPr lvl="0" rtl="0" algn="l">
              <a:spcBef>
                <a:spcPts val="0"/>
              </a:spcBef>
              <a:buNone/>
            </a:pPr>
            <a:r>
              <a:rPr b="1" lang="en" sz="900">
                <a:latin typeface="Proxima Nova"/>
                <a:ea typeface="Proxima Nova"/>
                <a:cs typeface="Proxima Nova"/>
                <a:sym typeface="Proxima Nova"/>
              </a:rPr>
              <a:t>Final business case</a:t>
            </a:r>
          </a:p>
        </p:txBody>
      </p:sp>
      <p:sp>
        <p:nvSpPr>
          <p:cNvPr id="159" name="Shape 159"/>
          <p:cNvSpPr/>
          <p:nvPr/>
        </p:nvSpPr>
        <p:spPr>
          <a:xfrm>
            <a:off x="327450" y="1731625"/>
            <a:ext cx="1495200" cy="2306100"/>
          </a:xfrm>
          <a:prstGeom prst="roundRect">
            <a:avLst>
              <a:gd fmla="val 16667" name="adj"/>
            </a:avLst>
          </a:prstGeom>
          <a:solidFill>
            <a:srgbClr val="F3F3F3"/>
          </a:solidFill>
          <a:ln cap="flat" cmpd="sng" w="19050">
            <a:solidFill>
              <a:srgbClr val="990000"/>
            </a:solidFill>
            <a:prstDash val="solid"/>
            <a:round/>
            <a:headEnd len="med" w="med" type="none"/>
            <a:tailEnd len="med" w="med" type="none"/>
          </a:ln>
        </p:spPr>
        <p:txBody>
          <a:bodyPr anchorCtr="0" anchor="ctr" bIns="91425" lIns="91425" rIns="91425" tIns="91425">
            <a:noAutofit/>
          </a:bodyPr>
          <a:lstStyle/>
          <a:p>
            <a:pPr lvl="0" algn="ctr">
              <a:spcBef>
                <a:spcPts val="0"/>
              </a:spcBef>
              <a:buNone/>
            </a:pPr>
            <a:r>
              <a:rPr lang="en" sz="900">
                <a:latin typeface="Overpass"/>
                <a:ea typeface="Overpass"/>
                <a:cs typeface="Overpass"/>
                <a:sym typeface="Overpass"/>
              </a:rPr>
              <a:t>Identifying the business need</a:t>
            </a:r>
          </a:p>
          <a:p>
            <a:pPr lvl="0" algn="l">
              <a:spcBef>
                <a:spcPts val="0"/>
              </a:spcBef>
              <a:buNone/>
            </a:pPr>
            <a:r>
              <a:t/>
            </a:r>
            <a:endParaRPr sz="900">
              <a:latin typeface="Overpass"/>
              <a:ea typeface="Overpass"/>
              <a:cs typeface="Overpass"/>
              <a:sym typeface="Overpass"/>
            </a:endParaRPr>
          </a:p>
          <a:p>
            <a:pPr lvl="0" algn="ctr">
              <a:spcBef>
                <a:spcPts val="0"/>
              </a:spcBef>
              <a:buNone/>
            </a:pPr>
            <a:r>
              <a:rPr lang="en" sz="900">
                <a:latin typeface="Overpass"/>
                <a:ea typeface="Overpass"/>
                <a:cs typeface="Overpass"/>
                <a:sym typeface="Overpass"/>
              </a:rPr>
              <a:t>Is there budget?</a:t>
            </a:r>
          </a:p>
          <a:p>
            <a:pPr lvl="0" algn="ctr">
              <a:spcBef>
                <a:spcPts val="0"/>
              </a:spcBef>
              <a:buNone/>
            </a:pPr>
            <a:r>
              <a:t/>
            </a:r>
            <a:endParaRPr sz="900">
              <a:latin typeface="Overpass"/>
              <a:ea typeface="Overpass"/>
              <a:cs typeface="Overpass"/>
              <a:sym typeface="Overpass"/>
            </a:endParaRPr>
          </a:p>
          <a:p>
            <a:pPr lvl="0" rtl="0" algn="ctr">
              <a:spcBef>
                <a:spcPts val="0"/>
              </a:spcBef>
              <a:buNone/>
            </a:pPr>
            <a:r>
              <a:rPr lang="en" sz="900">
                <a:latin typeface="Overpass"/>
                <a:ea typeface="Overpass"/>
                <a:cs typeface="Overpass"/>
                <a:sym typeface="Overpass"/>
              </a:rPr>
              <a:t>Customer project landscape?</a:t>
            </a:r>
          </a:p>
        </p:txBody>
      </p:sp>
      <p:sp>
        <p:nvSpPr>
          <p:cNvPr id="160" name="Shape 160"/>
          <p:cNvSpPr/>
          <p:nvPr/>
        </p:nvSpPr>
        <p:spPr>
          <a:xfrm>
            <a:off x="2384850" y="1731625"/>
            <a:ext cx="1495200" cy="2306100"/>
          </a:xfrm>
          <a:prstGeom prst="roundRect">
            <a:avLst>
              <a:gd fmla="val 16667" name="adj"/>
            </a:avLst>
          </a:prstGeom>
          <a:solidFill>
            <a:srgbClr val="F3F3F3"/>
          </a:solidFill>
          <a:ln cap="flat" cmpd="sng" w="19050">
            <a:solidFill>
              <a:srgbClr val="99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900">
                <a:latin typeface="Overpass"/>
                <a:ea typeface="Overpass"/>
                <a:cs typeface="Overpass"/>
                <a:sym typeface="Overpass"/>
              </a:rPr>
              <a:t>Decide which sub business cases to include</a:t>
            </a:r>
          </a:p>
          <a:p>
            <a:pPr lvl="0" rtl="0">
              <a:spcBef>
                <a:spcPts val="0"/>
              </a:spcBef>
              <a:buNone/>
            </a:pPr>
            <a:r>
              <a:t/>
            </a:r>
            <a:endParaRPr sz="900">
              <a:latin typeface="Overpass"/>
              <a:ea typeface="Overpass"/>
              <a:cs typeface="Overpass"/>
              <a:sym typeface="Overpass"/>
            </a:endParaRPr>
          </a:p>
        </p:txBody>
      </p:sp>
      <p:sp>
        <p:nvSpPr>
          <p:cNvPr id="161" name="Shape 161"/>
          <p:cNvSpPr/>
          <p:nvPr/>
        </p:nvSpPr>
        <p:spPr>
          <a:xfrm>
            <a:off x="4518450" y="1731625"/>
            <a:ext cx="1495200" cy="2306100"/>
          </a:xfrm>
          <a:prstGeom prst="roundRect">
            <a:avLst>
              <a:gd fmla="val 16667" name="adj"/>
            </a:avLst>
          </a:prstGeom>
          <a:solidFill>
            <a:srgbClr val="F3F3F3"/>
          </a:solidFill>
          <a:ln cap="flat" cmpd="sng" w="19050">
            <a:solidFill>
              <a:srgbClr val="990000"/>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900">
                <a:solidFill>
                  <a:schemeClr val="dk1"/>
                </a:solidFill>
                <a:latin typeface="Overpass"/>
                <a:ea typeface="Overpass"/>
                <a:cs typeface="Overpass"/>
                <a:sym typeface="Overpass"/>
              </a:rPr>
              <a:t>Complete the “Ready to innovate” report to help decide what the focus areas for investment might be</a:t>
            </a:r>
          </a:p>
          <a:p>
            <a:pPr lvl="0" rtl="0" algn="ctr">
              <a:spcBef>
                <a:spcPts val="0"/>
              </a:spcBef>
              <a:buClr>
                <a:schemeClr val="dk1"/>
              </a:buClr>
              <a:buFont typeface="Arial"/>
              <a:buNone/>
            </a:pPr>
            <a:r>
              <a:t/>
            </a:r>
            <a:endParaRPr sz="900">
              <a:solidFill>
                <a:schemeClr val="dk1"/>
              </a:solidFill>
              <a:latin typeface="Overpass"/>
              <a:ea typeface="Overpass"/>
              <a:cs typeface="Overpass"/>
              <a:sym typeface="Overpass"/>
            </a:endParaRPr>
          </a:p>
          <a:p>
            <a:pPr lvl="0" rtl="0" algn="ctr">
              <a:spcBef>
                <a:spcPts val="0"/>
              </a:spcBef>
              <a:buNone/>
            </a:pPr>
            <a:r>
              <a:rPr lang="en" sz="900">
                <a:solidFill>
                  <a:schemeClr val="dk1"/>
                </a:solidFill>
                <a:latin typeface="Overpass"/>
                <a:ea typeface="Overpass"/>
                <a:cs typeface="Overpass"/>
                <a:sym typeface="Overpass"/>
              </a:rPr>
              <a:t>Complete the “000-Implementation Costs Supporting Calculations” </a:t>
            </a:r>
          </a:p>
          <a:p>
            <a:pPr lvl="0" rtl="0">
              <a:spcBef>
                <a:spcPts val="0"/>
              </a:spcBef>
              <a:buNone/>
            </a:pPr>
            <a:r>
              <a:t/>
            </a:r>
            <a:endParaRPr sz="900">
              <a:latin typeface="Overpass"/>
              <a:ea typeface="Overpass"/>
              <a:cs typeface="Overpass"/>
              <a:sym typeface="Overpass"/>
            </a:endParaRPr>
          </a:p>
        </p:txBody>
      </p:sp>
      <p:sp>
        <p:nvSpPr>
          <p:cNvPr id="162" name="Shape 162"/>
          <p:cNvSpPr/>
          <p:nvPr/>
        </p:nvSpPr>
        <p:spPr>
          <a:xfrm>
            <a:off x="6652050" y="1731625"/>
            <a:ext cx="1495200" cy="2306100"/>
          </a:xfrm>
          <a:prstGeom prst="roundRect">
            <a:avLst>
              <a:gd fmla="val 16667" name="adj"/>
            </a:avLst>
          </a:prstGeom>
          <a:solidFill>
            <a:srgbClr val="F3F3F3"/>
          </a:solidFill>
          <a:ln cap="flat" cmpd="sng" w="19050">
            <a:solidFill>
              <a:srgbClr val="990000"/>
            </a:solidFill>
            <a:prstDash val="solid"/>
            <a:round/>
            <a:headEnd len="med" w="med" type="none"/>
            <a:tailEnd len="med" w="med" type="none"/>
          </a:ln>
        </p:spPr>
        <p:txBody>
          <a:bodyPr anchorCtr="0" anchor="ctr" bIns="91425" lIns="91425" rIns="91425" tIns="91425">
            <a:noAutofit/>
          </a:bodyPr>
          <a:lstStyle/>
          <a:p>
            <a:pPr lvl="0" algn="ctr">
              <a:spcBef>
                <a:spcPts val="0"/>
              </a:spcBef>
              <a:buNone/>
            </a:pPr>
            <a:r>
              <a:rPr lang="en" sz="900">
                <a:latin typeface="Overpass"/>
                <a:ea typeface="Overpass"/>
                <a:cs typeface="Overpass"/>
                <a:sym typeface="Overpass"/>
              </a:rPr>
              <a:t>Build your final business case</a:t>
            </a:r>
          </a:p>
          <a:p>
            <a:pPr lvl="0" algn="ctr">
              <a:spcBef>
                <a:spcPts val="0"/>
              </a:spcBef>
              <a:buNone/>
            </a:pPr>
            <a:r>
              <a:t/>
            </a:r>
            <a:endParaRPr sz="900">
              <a:latin typeface="Overpass"/>
              <a:ea typeface="Overpass"/>
              <a:cs typeface="Overpass"/>
              <a:sym typeface="Overpass"/>
            </a:endParaRPr>
          </a:p>
          <a:p>
            <a:pPr lvl="0" algn="ctr">
              <a:spcBef>
                <a:spcPts val="0"/>
              </a:spcBef>
              <a:buNone/>
            </a:pPr>
            <a:r>
              <a:rPr lang="en" sz="900">
                <a:latin typeface="Overpass"/>
                <a:ea typeface="Overpass"/>
                <a:cs typeface="Overpass"/>
                <a:sym typeface="Overpass"/>
              </a:rPr>
              <a:t>Calculate Return on investment</a:t>
            </a:r>
          </a:p>
          <a:p>
            <a:pPr lvl="0" algn="ctr">
              <a:spcBef>
                <a:spcPts val="0"/>
              </a:spcBef>
              <a:buNone/>
            </a:pPr>
            <a:r>
              <a:t/>
            </a:r>
            <a:endParaRPr sz="900">
              <a:latin typeface="Overpass"/>
              <a:ea typeface="Overpass"/>
              <a:cs typeface="Overpass"/>
              <a:sym typeface="Overpass"/>
            </a:endParaRPr>
          </a:p>
          <a:p>
            <a:pPr lvl="0" algn="ctr">
              <a:spcBef>
                <a:spcPts val="0"/>
              </a:spcBef>
              <a:buNone/>
            </a:pPr>
            <a:r>
              <a:rPr lang="en" sz="900">
                <a:latin typeface="Overpass"/>
                <a:ea typeface="Overpass"/>
                <a:cs typeface="Overpass"/>
                <a:sym typeface="Overpass"/>
              </a:rPr>
              <a:t>Calculate total cost of ownership</a:t>
            </a:r>
          </a:p>
          <a:p>
            <a:pPr lvl="0" algn="ctr">
              <a:spcBef>
                <a:spcPts val="0"/>
              </a:spcBef>
              <a:buNone/>
            </a:pPr>
            <a:r>
              <a:t/>
            </a:r>
            <a:endParaRPr sz="900">
              <a:latin typeface="Overpass"/>
              <a:ea typeface="Overpass"/>
              <a:cs typeface="Overpass"/>
              <a:sym typeface="Overpass"/>
            </a:endParaRPr>
          </a:p>
          <a:p>
            <a:pPr lvl="0" rtl="0" algn="ctr">
              <a:spcBef>
                <a:spcPts val="0"/>
              </a:spcBef>
              <a:buNone/>
            </a:pPr>
            <a:r>
              <a:rPr lang="en" sz="900">
                <a:latin typeface="Overpass"/>
                <a:ea typeface="Overpass"/>
                <a:cs typeface="Overpass"/>
                <a:sym typeface="Overpass"/>
              </a:rPr>
              <a:t>Present Business Case</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6" name="Shape 166"/>
        <p:cNvGrpSpPr/>
        <p:nvPr/>
      </p:nvGrpSpPr>
      <p:grpSpPr>
        <a:xfrm>
          <a:off x="0" y="0"/>
          <a:ext cx="0" cy="0"/>
          <a:chOff x="0" y="0"/>
          <a:chExt cx="0" cy="0"/>
        </a:xfrm>
      </p:grpSpPr>
      <p:sp>
        <p:nvSpPr>
          <p:cNvPr id="167" name="Shape 167"/>
          <p:cNvSpPr txBox="1"/>
          <p:nvPr>
            <p:ph type="title"/>
          </p:nvPr>
        </p:nvSpPr>
        <p:spPr>
          <a:xfrm>
            <a:off x="826645" y="1223308"/>
            <a:ext cx="7490700" cy="1822200"/>
          </a:xfrm>
          <a:prstGeom prst="rect">
            <a:avLst/>
          </a:prstGeom>
          <a:noFill/>
          <a:ln>
            <a:noFill/>
          </a:ln>
        </p:spPr>
        <p:txBody>
          <a:bodyPr anchorCtr="0" anchor="ctr" bIns="91425" lIns="91425" rIns="91425" tIns="91425">
            <a:noAutofit/>
          </a:bodyPr>
          <a:lstStyle/>
          <a:p>
            <a:pPr indent="0" lvl="0" marL="0" marR="0" rtl="0">
              <a:lnSpc>
                <a:spcPct val="100000"/>
              </a:lnSpc>
              <a:spcBef>
                <a:spcPts val="0"/>
              </a:spcBef>
              <a:spcAft>
                <a:spcPts val="0"/>
              </a:spcAft>
              <a:buClr>
                <a:schemeClr val="lt1"/>
              </a:buClr>
              <a:buSzPct val="25000"/>
              <a:buFont typeface="Proxima Nova"/>
              <a:buNone/>
            </a:pPr>
            <a:r>
              <a:rPr b="0" lang="en" sz="4500"/>
              <a:t>Identify the initiative</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1" name="Shape 171"/>
        <p:cNvGrpSpPr/>
        <p:nvPr/>
      </p:nvGrpSpPr>
      <p:grpSpPr>
        <a:xfrm>
          <a:off x="0" y="0"/>
          <a:ext cx="0" cy="0"/>
          <a:chOff x="0" y="0"/>
          <a:chExt cx="0" cy="0"/>
        </a:xfrm>
      </p:grpSpPr>
      <p:sp>
        <p:nvSpPr>
          <p:cNvPr id="172" name="Shape 172"/>
          <p:cNvSpPr txBox="1"/>
          <p:nvPr>
            <p:ph idx="4294967295" type="title"/>
          </p:nvPr>
        </p:nvSpPr>
        <p:spPr>
          <a:xfrm>
            <a:off x="712800" y="287825"/>
            <a:ext cx="7759200" cy="5763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rgbClr val="000000"/>
              </a:buClr>
              <a:buSzPct val="25000"/>
              <a:buFont typeface="Proxima Nova"/>
              <a:buNone/>
            </a:pPr>
            <a:r>
              <a:rPr lang="en" sz="3000">
                <a:solidFill>
                  <a:srgbClr val="434343"/>
                </a:solidFill>
                <a:latin typeface="Overpass"/>
                <a:ea typeface="Overpass"/>
                <a:cs typeface="Overpass"/>
                <a:sym typeface="Overpass"/>
              </a:rPr>
              <a:t>Identify the business need</a:t>
            </a:r>
          </a:p>
        </p:txBody>
      </p:sp>
      <p:sp>
        <p:nvSpPr>
          <p:cNvPr id="173" name="Shape 173"/>
          <p:cNvSpPr txBox="1"/>
          <p:nvPr/>
        </p:nvSpPr>
        <p:spPr>
          <a:xfrm>
            <a:off x="267600" y="1085850"/>
            <a:ext cx="2741400" cy="3488100"/>
          </a:xfrm>
          <a:prstGeom prst="rect">
            <a:avLst/>
          </a:prstGeom>
          <a:no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990000"/>
                </a:solidFill>
                <a:latin typeface="Overpass"/>
                <a:ea typeface="Overpass"/>
                <a:cs typeface="Overpass"/>
                <a:sym typeface="Overpass"/>
              </a:rPr>
              <a:t>Business Needs</a:t>
            </a:r>
          </a:p>
          <a:p>
            <a:pPr lvl="0" rtl="0">
              <a:lnSpc>
                <a:spcPct val="115000"/>
              </a:lnSpc>
              <a:spcBef>
                <a:spcPts val="0"/>
              </a:spcBef>
              <a:buNone/>
            </a:pPr>
            <a:r>
              <a:t/>
            </a:r>
            <a:endParaRPr sz="1000">
              <a:solidFill>
                <a:schemeClr val="dk1"/>
              </a:solidFill>
              <a:latin typeface="Overpass"/>
              <a:ea typeface="Overpass"/>
              <a:cs typeface="Overpass"/>
              <a:sym typeface="Overpass"/>
            </a:endParaRPr>
          </a:p>
          <a:p>
            <a:pPr lvl="0" rtl="0">
              <a:lnSpc>
                <a:spcPct val="115000"/>
              </a:lnSpc>
              <a:spcBef>
                <a:spcPts val="0"/>
              </a:spcBef>
              <a:buNone/>
            </a:pPr>
            <a:r>
              <a:rPr lang="en" sz="1000">
                <a:solidFill>
                  <a:schemeClr val="dk1"/>
                </a:solidFill>
                <a:latin typeface="Overpass"/>
                <a:ea typeface="Overpass"/>
                <a:cs typeface="Overpass"/>
                <a:sym typeface="Overpass"/>
              </a:rPr>
              <a:t>Statement of the business needs that are addressed through innovating the datacentre and runtime platforms. </a:t>
            </a:r>
          </a:p>
          <a:p>
            <a:pPr lvl="0" rtl="0">
              <a:lnSpc>
                <a:spcPct val="115000"/>
              </a:lnSpc>
              <a:spcBef>
                <a:spcPts val="0"/>
              </a:spcBef>
              <a:buNone/>
            </a:pPr>
            <a:r>
              <a:t/>
            </a:r>
            <a:endParaRPr sz="1000">
              <a:solidFill>
                <a:schemeClr val="dk1"/>
              </a:solidFill>
              <a:latin typeface="Overpass"/>
              <a:ea typeface="Overpass"/>
              <a:cs typeface="Overpass"/>
              <a:sym typeface="Overpass"/>
            </a:endParaRPr>
          </a:p>
          <a:p>
            <a:pPr lvl="0" rtl="0">
              <a:lnSpc>
                <a:spcPct val="115000"/>
              </a:lnSpc>
              <a:spcBef>
                <a:spcPts val="0"/>
              </a:spcBef>
              <a:buNone/>
            </a:pPr>
            <a:r>
              <a:rPr lang="en" sz="1000">
                <a:solidFill>
                  <a:schemeClr val="dk1"/>
                </a:solidFill>
                <a:latin typeface="Overpass"/>
                <a:ea typeface="Overpass"/>
                <a:cs typeface="Overpass"/>
                <a:sym typeface="Overpass"/>
              </a:rPr>
              <a:t>(e.g.)</a:t>
            </a:r>
          </a:p>
          <a:p>
            <a:pPr lvl="0" rtl="0">
              <a:lnSpc>
                <a:spcPct val="115000"/>
              </a:lnSpc>
              <a:spcBef>
                <a:spcPts val="0"/>
              </a:spcBef>
              <a:buNone/>
            </a:pPr>
            <a:r>
              <a:rPr lang="en" sz="1000">
                <a:solidFill>
                  <a:schemeClr val="dk1"/>
                </a:solidFill>
                <a:latin typeface="Overpass"/>
                <a:ea typeface="Overpass"/>
                <a:cs typeface="Overpass"/>
                <a:sym typeface="Overpass"/>
              </a:rPr>
              <a:t>The corporate goals of increasing the business bottom line margins is driving all areas of the business to seek to remove operating costs where prudent. </a:t>
            </a:r>
          </a:p>
          <a:p>
            <a:pPr lvl="0" rtl="0">
              <a:lnSpc>
                <a:spcPct val="115000"/>
              </a:lnSpc>
              <a:spcBef>
                <a:spcPts val="0"/>
              </a:spcBef>
              <a:buNone/>
            </a:pPr>
            <a:r>
              <a:rPr lang="en" sz="1000">
                <a:solidFill>
                  <a:schemeClr val="dk1"/>
                </a:solidFill>
                <a:latin typeface="Overpass"/>
                <a:ea typeface="Overpass"/>
                <a:cs typeface="Overpass"/>
                <a:sym typeface="Overpass"/>
              </a:rPr>
              <a:t>To achieve this strategy we need to put in place a 20% year on year reduction in datacentre costs by driving efficiencies that are sustainable over the next 5 years.  </a:t>
            </a:r>
          </a:p>
          <a:p>
            <a:pPr indent="0" lvl="0" marL="457200" rtl="0">
              <a:lnSpc>
                <a:spcPct val="115000"/>
              </a:lnSpc>
              <a:spcBef>
                <a:spcPts val="0"/>
              </a:spcBef>
              <a:buNone/>
            </a:pPr>
            <a:r>
              <a:rPr lang="en">
                <a:latin typeface="Overpass"/>
                <a:ea typeface="Overpass"/>
                <a:cs typeface="Overpass"/>
                <a:sym typeface="Overpass"/>
              </a:rPr>
              <a:t> </a:t>
            </a:r>
          </a:p>
          <a:p>
            <a:pPr lvl="0" rtl="0">
              <a:lnSpc>
                <a:spcPct val="115000"/>
              </a:lnSpc>
              <a:spcBef>
                <a:spcPts val="0"/>
              </a:spcBef>
              <a:buNone/>
            </a:pPr>
            <a:r>
              <a:t/>
            </a:r>
            <a:endParaRPr>
              <a:latin typeface="Overpass"/>
              <a:ea typeface="Overpass"/>
              <a:cs typeface="Overpass"/>
              <a:sym typeface="Overpass"/>
            </a:endParaRPr>
          </a:p>
        </p:txBody>
      </p:sp>
      <p:sp>
        <p:nvSpPr>
          <p:cNvPr id="174" name="Shape 174"/>
          <p:cNvSpPr txBox="1"/>
          <p:nvPr/>
        </p:nvSpPr>
        <p:spPr>
          <a:xfrm>
            <a:off x="3239400" y="1085850"/>
            <a:ext cx="2741400" cy="3488100"/>
          </a:xfrm>
          <a:prstGeom prst="rect">
            <a:avLst/>
          </a:prstGeom>
          <a:no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990000"/>
                </a:solidFill>
                <a:latin typeface="Overpass"/>
                <a:ea typeface="Overpass"/>
                <a:cs typeface="Overpass"/>
                <a:sym typeface="Overpass"/>
              </a:rPr>
              <a:t>High level solution overview</a:t>
            </a:r>
          </a:p>
          <a:p>
            <a:pPr lvl="0" rtl="0">
              <a:lnSpc>
                <a:spcPct val="115000"/>
              </a:lnSpc>
              <a:spcBef>
                <a:spcPts val="0"/>
              </a:spcBef>
              <a:buClr>
                <a:schemeClr val="dk1"/>
              </a:buClr>
              <a:buFont typeface="Arial"/>
              <a:buNone/>
            </a:pPr>
            <a:r>
              <a:t/>
            </a:r>
            <a:endParaRPr sz="1000">
              <a:solidFill>
                <a:schemeClr val="dk1"/>
              </a:solidFill>
              <a:latin typeface="Overpass"/>
              <a:ea typeface="Overpass"/>
              <a:cs typeface="Overpass"/>
              <a:sym typeface="Overpass"/>
            </a:endParaRPr>
          </a:p>
          <a:p>
            <a:pPr lvl="0" rtl="0">
              <a:lnSpc>
                <a:spcPct val="115000"/>
              </a:lnSpc>
              <a:spcBef>
                <a:spcPts val="0"/>
              </a:spcBef>
              <a:buClr>
                <a:schemeClr val="dk1"/>
              </a:buClr>
              <a:buSzPct val="110000"/>
              <a:buFont typeface="Arial"/>
              <a:buNone/>
            </a:pPr>
            <a:r>
              <a:rPr lang="en" sz="1000">
                <a:solidFill>
                  <a:schemeClr val="dk1"/>
                </a:solidFill>
                <a:latin typeface="Overpass"/>
                <a:ea typeface="Overpass"/>
                <a:cs typeface="Overpass"/>
                <a:sym typeface="Overpass"/>
              </a:rPr>
              <a:t>He high level solution components that need to be in place to meet the goals of the business needs.</a:t>
            </a:r>
          </a:p>
          <a:p>
            <a:pPr lvl="0" rtl="0">
              <a:lnSpc>
                <a:spcPct val="115000"/>
              </a:lnSpc>
              <a:spcBef>
                <a:spcPts val="0"/>
              </a:spcBef>
              <a:buClr>
                <a:schemeClr val="dk1"/>
              </a:buClr>
              <a:buFont typeface="Arial"/>
              <a:buNone/>
            </a:pPr>
            <a:r>
              <a:t/>
            </a:r>
            <a:endParaRPr sz="1000">
              <a:solidFill>
                <a:schemeClr val="dk1"/>
              </a:solidFill>
              <a:latin typeface="Overpass"/>
              <a:ea typeface="Overpass"/>
              <a:cs typeface="Overpass"/>
              <a:sym typeface="Overpass"/>
            </a:endParaRPr>
          </a:p>
          <a:p>
            <a:pPr lvl="0" rtl="0">
              <a:lnSpc>
                <a:spcPct val="115000"/>
              </a:lnSpc>
              <a:spcBef>
                <a:spcPts val="0"/>
              </a:spcBef>
              <a:buNone/>
            </a:pPr>
            <a:r>
              <a:t/>
            </a:r>
            <a:endParaRPr>
              <a:latin typeface="Overpass"/>
              <a:ea typeface="Overpass"/>
              <a:cs typeface="Overpass"/>
              <a:sym typeface="Overpass"/>
            </a:endParaRPr>
          </a:p>
          <a:p>
            <a:pPr indent="0" lvl="0" marL="457200" rtl="0">
              <a:lnSpc>
                <a:spcPct val="115000"/>
              </a:lnSpc>
              <a:spcBef>
                <a:spcPts val="0"/>
              </a:spcBef>
              <a:buNone/>
            </a:pPr>
            <a:r>
              <a:rPr lang="en">
                <a:latin typeface="Overpass"/>
                <a:ea typeface="Overpass"/>
                <a:cs typeface="Overpass"/>
                <a:sym typeface="Overpass"/>
              </a:rPr>
              <a:t> </a:t>
            </a:r>
          </a:p>
          <a:p>
            <a:pPr lvl="0" rtl="0">
              <a:lnSpc>
                <a:spcPct val="115000"/>
              </a:lnSpc>
              <a:spcBef>
                <a:spcPts val="0"/>
              </a:spcBef>
              <a:buNone/>
            </a:pPr>
            <a:r>
              <a:t/>
            </a:r>
            <a:endParaRPr>
              <a:latin typeface="Overpass"/>
              <a:ea typeface="Overpass"/>
              <a:cs typeface="Overpass"/>
              <a:sym typeface="Overpass"/>
            </a:endParaRPr>
          </a:p>
        </p:txBody>
      </p:sp>
      <p:sp>
        <p:nvSpPr>
          <p:cNvPr id="175" name="Shape 175"/>
          <p:cNvSpPr txBox="1"/>
          <p:nvPr/>
        </p:nvSpPr>
        <p:spPr>
          <a:xfrm>
            <a:off x="6135000" y="1085850"/>
            <a:ext cx="2741400" cy="3488100"/>
          </a:xfrm>
          <a:prstGeom prst="rect">
            <a:avLst/>
          </a:prstGeom>
          <a:no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990000"/>
                </a:solidFill>
                <a:latin typeface="Overpass"/>
                <a:ea typeface="Overpass"/>
                <a:cs typeface="Overpass"/>
                <a:sym typeface="Overpass"/>
              </a:rPr>
              <a:t>How does the solution meet business need?</a:t>
            </a:r>
          </a:p>
          <a:p>
            <a:pPr lvl="0" rtl="0">
              <a:lnSpc>
                <a:spcPct val="115000"/>
              </a:lnSpc>
              <a:spcBef>
                <a:spcPts val="0"/>
              </a:spcBef>
              <a:buClr>
                <a:schemeClr val="dk1"/>
              </a:buClr>
              <a:buFont typeface="Arial"/>
              <a:buNone/>
            </a:pPr>
            <a:r>
              <a:t/>
            </a:r>
            <a:endParaRPr b="1" sz="1200">
              <a:solidFill>
                <a:srgbClr val="990000"/>
              </a:solidFill>
              <a:latin typeface="Overpass"/>
              <a:ea typeface="Overpass"/>
              <a:cs typeface="Overpass"/>
              <a:sym typeface="Overpass"/>
            </a:endParaRPr>
          </a:p>
          <a:p>
            <a:pPr lvl="0" rtl="0">
              <a:lnSpc>
                <a:spcPct val="115000"/>
              </a:lnSpc>
              <a:spcBef>
                <a:spcPts val="0"/>
              </a:spcBef>
              <a:buClr>
                <a:schemeClr val="dk1"/>
              </a:buClr>
              <a:buSzPct val="110000"/>
              <a:buFont typeface="Arial"/>
              <a:buNone/>
            </a:pPr>
            <a:r>
              <a:rPr lang="en" sz="1000">
                <a:solidFill>
                  <a:schemeClr val="dk1"/>
                </a:solidFill>
                <a:latin typeface="Overpass"/>
                <a:ea typeface="Overpass"/>
                <a:cs typeface="Overpass"/>
                <a:sym typeface="Overpass"/>
              </a:rPr>
              <a:t>Measurable outcomes of how the solution meets business goals. Including ROI and TCO calculations for implementing this part of the solution.</a:t>
            </a:r>
          </a:p>
          <a:p>
            <a:pPr lvl="0" rtl="0">
              <a:lnSpc>
                <a:spcPct val="115000"/>
              </a:lnSpc>
              <a:spcBef>
                <a:spcPts val="0"/>
              </a:spcBef>
              <a:buClr>
                <a:schemeClr val="dk1"/>
              </a:buClr>
              <a:buFont typeface="Arial"/>
              <a:buNone/>
            </a:pPr>
            <a:r>
              <a:t/>
            </a:r>
            <a:endParaRPr sz="1000">
              <a:solidFill>
                <a:schemeClr val="dk1"/>
              </a:solidFill>
              <a:latin typeface="Overpass"/>
              <a:ea typeface="Overpass"/>
              <a:cs typeface="Overpass"/>
              <a:sym typeface="Overpass"/>
            </a:endParaRPr>
          </a:p>
          <a:p>
            <a:pPr lvl="0" rtl="0">
              <a:lnSpc>
                <a:spcPct val="115000"/>
              </a:lnSpc>
              <a:spcBef>
                <a:spcPts val="0"/>
              </a:spcBef>
              <a:buNone/>
            </a:pPr>
            <a:r>
              <a:t/>
            </a:r>
            <a:endParaRPr>
              <a:latin typeface="Overpass"/>
              <a:ea typeface="Overpass"/>
              <a:cs typeface="Overpass"/>
              <a:sym typeface="Overpass"/>
            </a:endParaRPr>
          </a:p>
          <a:p>
            <a:pPr lvl="0" rtl="0">
              <a:lnSpc>
                <a:spcPct val="115000"/>
              </a:lnSpc>
              <a:spcBef>
                <a:spcPts val="0"/>
              </a:spcBef>
              <a:buNone/>
            </a:pPr>
            <a:r>
              <a:t/>
            </a:r>
            <a:endParaRPr>
              <a:latin typeface="Overpass"/>
              <a:ea typeface="Overpass"/>
              <a:cs typeface="Overpass"/>
              <a:sym typeface="Overpass"/>
            </a:endParaRPr>
          </a:p>
          <a:p>
            <a:pPr lvl="0" rtl="0">
              <a:lnSpc>
                <a:spcPct val="115000"/>
              </a:lnSpc>
              <a:spcBef>
                <a:spcPts val="0"/>
              </a:spcBef>
              <a:buNone/>
            </a:pPr>
            <a:r>
              <a:t/>
            </a:r>
            <a:endParaRPr>
              <a:latin typeface="Overpass"/>
              <a:ea typeface="Overpass"/>
              <a:cs typeface="Overpass"/>
              <a:sym typeface="Overpass"/>
            </a:endParaRPr>
          </a:p>
          <a:p>
            <a:pPr indent="0" lvl="0" marL="457200" rtl="0">
              <a:lnSpc>
                <a:spcPct val="115000"/>
              </a:lnSpc>
              <a:spcBef>
                <a:spcPts val="0"/>
              </a:spcBef>
              <a:buNone/>
            </a:pPr>
            <a:r>
              <a:rPr lang="en">
                <a:latin typeface="Overpass"/>
                <a:ea typeface="Overpass"/>
                <a:cs typeface="Overpass"/>
                <a:sym typeface="Overpass"/>
              </a:rPr>
              <a:t> </a:t>
            </a:r>
          </a:p>
          <a:p>
            <a:pPr lvl="0" rtl="0">
              <a:lnSpc>
                <a:spcPct val="115000"/>
              </a:lnSpc>
              <a:spcBef>
                <a:spcPts val="0"/>
              </a:spcBef>
              <a:buNone/>
            </a:pPr>
            <a:r>
              <a:t/>
            </a:r>
            <a:endParaRPr>
              <a:latin typeface="Overpass"/>
              <a:ea typeface="Overpass"/>
              <a:cs typeface="Overpass"/>
              <a:sym typeface="Overpas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9" name="Shape 179"/>
        <p:cNvGrpSpPr/>
        <p:nvPr/>
      </p:nvGrpSpPr>
      <p:grpSpPr>
        <a:xfrm>
          <a:off x="0" y="0"/>
          <a:ext cx="0" cy="0"/>
          <a:chOff x="0" y="0"/>
          <a:chExt cx="0" cy="0"/>
        </a:xfrm>
      </p:grpSpPr>
      <p:sp>
        <p:nvSpPr>
          <p:cNvPr id="180" name="Shape 180"/>
          <p:cNvSpPr txBox="1"/>
          <p:nvPr>
            <p:ph idx="4294967295" type="title"/>
          </p:nvPr>
        </p:nvSpPr>
        <p:spPr>
          <a:xfrm>
            <a:off x="712800" y="287825"/>
            <a:ext cx="7759200" cy="5763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rgbClr val="000000"/>
              </a:buClr>
              <a:buSzPct val="25000"/>
              <a:buFont typeface="Proxima Nova"/>
              <a:buNone/>
            </a:pPr>
            <a:r>
              <a:rPr lang="en" sz="3000">
                <a:solidFill>
                  <a:srgbClr val="434343"/>
                </a:solidFill>
                <a:latin typeface="Overpass"/>
                <a:ea typeface="Overpass"/>
                <a:cs typeface="Overpass"/>
                <a:sym typeface="Overpass"/>
              </a:rPr>
              <a:t>Budget and Project Identification</a:t>
            </a:r>
          </a:p>
        </p:txBody>
      </p:sp>
      <p:sp>
        <p:nvSpPr>
          <p:cNvPr id="181" name="Shape 181"/>
          <p:cNvSpPr txBox="1"/>
          <p:nvPr/>
        </p:nvSpPr>
        <p:spPr>
          <a:xfrm>
            <a:off x="267600" y="1085850"/>
            <a:ext cx="2741400" cy="3488100"/>
          </a:xfrm>
          <a:prstGeom prst="rect">
            <a:avLst/>
          </a:prstGeom>
          <a:no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990000"/>
                </a:solidFill>
                <a:latin typeface="Overpass"/>
                <a:ea typeface="Overpass"/>
                <a:cs typeface="Overpass"/>
                <a:sym typeface="Overpass"/>
              </a:rPr>
              <a:t>Budget position</a:t>
            </a:r>
          </a:p>
          <a:p>
            <a:pPr lvl="0" rtl="0">
              <a:lnSpc>
                <a:spcPct val="115000"/>
              </a:lnSpc>
              <a:spcBef>
                <a:spcPts val="0"/>
              </a:spcBef>
              <a:buNone/>
            </a:pPr>
            <a:r>
              <a:t/>
            </a:r>
            <a:endParaRPr sz="1000">
              <a:solidFill>
                <a:schemeClr val="dk1"/>
              </a:solidFill>
              <a:latin typeface="Overpass"/>
              <a:ea typeface="Overpass"/>
              <a:cs typeface="Overpass"/>
              <a:sym typeface="Overpass"/>
            </a:endParaRPr>
          </a:p>
          <a:p>
            <a:pPr lvl="0" rtl="0">
              <a:lnSpc>
                <a:spcPct val="115000"/>
              </a:lnSpc>
              <a:spcBef>
                <a:spcPts val="0"/>
              </a:spcBef>
              <a:buNone/>
            </a:pPr>
            <a:r>
              <a:rPr lang="en" sz="1000">
                <a:solidFill>
                  <a:schemeClr val="dk1"/>
                </a:solidFill>
                <a:latin typeface="Overpass"/>
                <a:ea typeface="Overpass"/>
                <a:cs typeface="Overpass"/>
                <a:sym typeface="Overpass"/>
              </a:rPr>
              <a:t>Statement </a:t>
            </a:r>
            <a:r>
              <a:rPr lang="en">
                <a:latin typeface="Overpass"/>
                <a:ea typeface="Overpass"/>
                <a:cs typeface="Overpass"/>
                <a:sym typeface="Overpass"/>
              </a:rPr>
              <a:t> </a:t>
            </a:r>
          </a:p>
          <a:p>
            <a:pPr lvl="0" rtl="0">
              <a:lnSpc>
                <a:spcPct val="115000"/>
              </a:lnSpc>
              <a:spcBef>
                <a:spcPts val="0"/>
              </a:spcBef>
              <a:buNone/>
            </a:pPr>
            <a:r>
              <a:t/>
            </a:r>
            <a:endParaRPr>
              <a:latin typeface="Overpass"/>
              <a:ea typeface="Overpass"/>
              <a:cs typeface="Overpass"/>
              <a:sym typeface="Overpass"/>
            </a:endParaRPr>
          </a:p>
        </p:txBody>
      </p:sp>
      <p:sp>
        <p:nvSpPr>
          <p:cNvPr id="182" name="Shape 182"/>
          <p:cNvSpPr txBox="1"/>
          <p:nvPr/>
        </p:nvSpPr>
        <p:spPr>
          <a:xfrm>
            <a:off x="3239400" y="1085850"/>
            <a:ext cx="2741400" cy="3488100"/>
          </a:xfrm>
          <a:prstGeom prst="rect">
            <a:avLst/>
          </a:prstGeom>
          <a:no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990000"/>
                </a:solidFill>
                <a:latin typeface="Overpass"/>
                <a:ea typeface="Overpass"/>
                <a:cs typeface="Overpass"/>
                <a:sym typeface="Overpass"/>
              </a:rPr>
              <a:t>Identify possible project initiatives</a:t>
            </a:r>
          </a:p>
          <a:p>
            <a:pPr lvl="0" rtl="0">
              <a:lnSpc>
                <a:spcPct val="115000"/>
              </a:lnSpc>
              <a:spcBef>
                <a:spcPts val="0"/>
              </a:spcBef>
              <a:buClr>
                <a:schemeClr val="dk1"/>
              </a:buClr>
              <a:buFont typeface="Arial"/>
              <a:buNone/>
            </a:pPr>
            <a:r>
              <a:t/>
            </a:r>
            <a:endParaRPr sz="1000">
              <a:solidFill>
                <a:schemeClr val="dk1"/>
              </a:solidFill>
              <a:latin typeface="Overpass"/>
              <a:ea typeface="Overpass"/>
              <a:cs typeface="Overpass"/>
              <a:sym typeface="Overpass"/>
            </a:endParaRPr>
          </a:p>
          <a:p>
            <a:pPr lvl="0" rtl="0">
              <a:lnSpc>
                <a:spcPct val="115000"/>
              </a:lnSpc>
              <a:spcBef>
                <a:spcPts val="0"/>
              </a:spcBef>
              <a:buClr>
                <a:schemeClr val="dk1"/>
              </a:buClr>
              <a:buSzPct val="110000"/>
              <a:buFont typeface="Arial"/>
              <a:buNone/>
            </a:pPr>
            <a:r>
              <a:rPr lang="en" sz="1000">
                <a:solidFill>
                  <a:schemeClr val="dk1"/>
                </a:solidFill>
                <a:latin typeface="Overpass"/>
                <a:ea typeface="Overpass"/>
                <a:cs typeface="Overpass"/>
                <a:sym typeface="Overpass"/>
              </a:rPr>
              <a:t>He hig</a:t>
            </a:r>
          </a:p>
          <a:p>
            <a:pPr lvl="0" rtl="0">
              <a:lnSpc>
                <a:spcPct val="115000"/>
              </a:lnSpc>
              <a:spcBef>
                <a:spcPts val="0"/>
              </a:spcBef>
              <a:buClr>
                <a:schemeClr val="dk1"/>
              </a:buClr>
              <a:buFont typeface="Arial"/>
              <a:buNone/>
            </a:pPr>
            <a:r>
              <a:t/>
            </a:r>
            <a:endParaRPr sz="1000">
              <a:solidFill>
                <a:schemeClr val="dk1"/>
              </a:solidFill>
              <a:latin typeface="Overpass"/>
              <a:ea typeface="Overpass"/>
              <a:cs typeface="Overpass"/>
              <a:sym typeface="Overpass"/>
            </a:endParaRPr>
          </a:p>
          <a:p>
            <a:pPr lvl="0" rtl="0">
              <a:lnSpc>
                <a:spcPct val="115000"/>
              </a:lnSpc>
              <a:spcBef>
                <a:spcPts val="0"/>
              </a:spcBef>
              <a:buNone/>
            </a:pPr>
            <a:r>
              <a:t/>
            </a:r>
            <a:endParaRPr>
              <a:latin typeface="Overpass"/>
              <a:ea typeface="Overpass"/>
              <a:cs typeface="Overpass"/>
              <a:sym typeface="Overpass"/>
            </a:endParaRPr>
          </a:p>
          <a:p>
            <a:pPr indent="0" lvl="0" marL="457200" rtl="0">
              <a:lnSpc>
                <a:spcPct val="115000"/>
              </a:lnSpc>
              <a:spcBef>
                <a:spcPts val="0"/>
              </a:spcBef>
              <a:buNone/>
            </a:pPr>
            <a:r>
              <a:rPr lang="en">
                <a:latin typeface="Overpass"/>
                <a:ea typeface="Overpass"/>
                <a:cs typeface="Overpass"/>
                <a:sym typeface="Overpass"/>
              </a:rPr>
              <a:t> </a:t>
            </a:r>
          </a:p>
          <a:p>
            <a:pPr lvl="0" rtl="0">
              <a:lnSpc>
                <a:spcPct val="115000"/>
              </a:lnSpc>
              <a:spcBef>
                <a:spcPts val="0"/>
              </a:spcBef>
              <a:buNone/>
            </a:pPr>
            <a:r>
              <a:t/>
            </a:r>
            <a:endParaRPr>
              <a:latin typeface="Overpass"/>
              <a:ea typeface="Overpass"/>
              <a:cs typeface="Overpass"/>
              <a:sym typeface="Overpass"/>
            </a:endParaRPr>
          </a:p>
        </p:txBody>
      </p:sp>
      <p:sp>
        <p:nvSpPr>
          <p:cNvPr id="183" name="Shape 183"/>
          <p:cNvSpPr txBox="1"/>
          <p:nvPr/>
        </p:nvSpPr>
        <p:spPr>
          <a:xfrm>
            <a:off x="6135000" y="1085850"/>
            <a:ext cx="2741400" cy="3488100"/>
          </a:xfrm>
          <a:prstGeom prst="rect">
            <a:avLst/>
          </a:prstGeom>
          <a:noFill/>
          <a:ln cap="flat" cmpd="sng" w="9525">
            <a:solidFill>
              <a:srgbClr val="000000"/>
            </a:solidFill>
            <a:prstDash val="dot"/>
            <a:round/>
            <a:headEnd len="med" w="med" type="none"/>
            <a:tailEnd len="med" w="med" type="none"/>
          </a:ln>
        </p:spPr>
        <p:txBody>
          <a:bodyPr anchorCtr="0" anchor="t" bIns="91425" lIns="91425" rIns="91425" tIns="91425">
            <a:noAutofit/>
          </a:bodyPr>
          <a:lstStyle/>
          <a:p>
            <a:pPr lvl="0" rtl="0">
              <a:lnSpc>
                <a:spcPct val="115000"/>
              </a:lnSpc>
              <a:spcBef>
                <a:spcPts val="0"/>
              </a:spcBef>
              <a:buClr>
                <a:schemeClr val="dk1"/>
              </a:buClr>
              <a:buSzPct val="91666"/>
              <a:buFont typeface="Arial"/>
              <a:buNone/>
            </a:pPr>
            <a:r>
              <a:rPr b="1" lang="en" sz="1200">
                <a:solidFill>
                  <a:srgbClr val="990000"/>
                </a:solidFill>
                <a:latin typeface="Overpass"/>
                <a:ea typeface="Overpass"/>
                <a:cs typeface="Overpass"/>
                <a:sym typeface="Overpass"/>
              </a:rPr>
              <a:t>Who are the Key Stakeholders?</a:t>
            </a:r>
          </a:p>
          <a:p>
            <a:pPr lvl="0" rtl="0">
              <a:lnSpc>
                <a:spcPct val="115000"/>
              </a:lnSpc>
              <a:spcBef>
                <a:spcPts val="0"/>
              </a:spcBef>
              <a:buClr>
                <a:schemeClr val="dk1"/>
              </a:buClr>
              <a:buFont typeface="Arial"/>
              <a:buNone/>
            </a:pPr>
            <a:r>
              <a:t/>
            </a:r>
            <a:endParaRPr b="1" sz="1200">
              <a:solidFill>
                <a:srgbClr val="990000"/>
              </a:solidFill>
              <a:latin typeface="Overpass"/>
              <a:ea typeface="Overpass"/>
              <a:cs typeface="Overpass"/>
              <a:sym typeface="Overpass"/>
            </a:endParaRPr>
          </a:p>
          <a:p>
            <a:pPr lvl="0" rtl="0">
              <a:lnSpc>
                <a:spcPct val="115000"/>
              </a:lnSpc>
              <a:spcBef>
                <a:spcPts val="0"/>
              </a:spcBef>
              <a:buClr>
                <a:schemeClr val="dk1"/>
              </a:buClr>
              <a:buSzPct val="110000"/>
              <a:buFont typeface="Arial"/>
              <a:buNone/>
            </a:pPr>
            <a:r>
              <a:rPr lang="en" sz="1000">
                <a:solidFill>
                  <a:schemeClr val="dk1"/>
                </a:solidFill>
                <a:latin typeface="Overpass"/>
                <a:ea typeface="Overpass"/>
                <a:cs typeface="Overpass"/>
                <a:sym typeface="Overpass"/>
              </a:rPr>
              <a:t>Meas</a:t>
            </a:r>
          </a:p>
          <a:p>
            <a:pPr lvl="0" rtl="0">
              <a:lnSpc>
                <a:spcPct val="115000"/>
              </a:lnSpc>
              <a:spcBef>
                <a:spcPts val="0"/>
              </a:spcBef>
              <a:buClr>
                <a:schemeClr val="dk1"/>
              </a:buClr>
              <a:buFont typeface="Arial"/>
              <a:buNone/>
            </a:pPr>
            <a:r>
              <a:t/>
            </a:r>
            <a:endParaRPr sz="1000">
              <a:solidFill>
                <a:schemeClr val="dk1"/>
              </a:solidFill>
              <a:latin typeface="Overpass"/>
              <a:ea typeface="Overpass"/>
              <a:cs typeface="Overpass"/>
              <a:sym typeface="Overpass"/>
            </a:endParaRPr>
          </a:p>
          <a:p>
            <a:pPr lvl="0" rtl="0">
              <a:lnSpc>
                <a:spcPct val="115000"/>
              </a:lnSpc>
              <a:spcBef>
                <a:spcPts val="0"/>
              </a:spcBef>
              <a:buNone/>
            </a:pPr>
            <a:r>
              <a:t/>
            </a:r>
            <a:endParaRPr>
              <a:latin typeface="Overpass"/>
              <a:ea typeface="Overpass"/>
              <a:cs typeface="Overpass"/>
              <a:sym typeface="Overpass"/>
            </a:endParaRPr>
          </a:p>
          <a:p>
            <a:pPr lvl="0" rtl="0">
              <a:lnSpc>
                <a:spcPct val="115000"/>
              </a:lnSpc>
              <a:spcBef>
                <a:spcPts val="0"/>
              </a:spcBef>
              <a:buNone/>
            </a:pPr>
            <a:r>
              <a:t/>
            </a:r>
            <a:endParaRPr>
              <a:latin typeface="Overpass"/>
              <a:ea typeface="Overpass"/>
              <a:cs typeface="Overpass"/>
              <a:sym typeface="Overpass"/>
            </a:endParaRPr>
          </a:p>
          <a:p>
            <a:pPr lvl="0" rtl="0">
              <a:lnSpc>
                <a:spcPct val="115000"/>
              </a:lnSpc>
              <a:spcBef>
                <a:spcPts val="0"/>
              </a:spcBef>
              <a:buNone/>
            </a:pPr>
            <a:r>
              <a:t/>
            </a:r>
            <a:endParaRPr>
              <a:latin typeface="Overpass"/>
              <a:ea typeface="Overpass"/>
              <a:cs typeface="Overpass"/>
              <a:sym typeface="Overpass"/>
            </a:endParaRPr>
          </a:p>
          <a:p>
            <a:pPr indent="0" lvl="0" marL="457200" rtl="0">
              <a:lnSpc>
                <a:spcPct val="115000"/>
              </a:lnSpc>
              <a:spcBef>
                <a:spcPts val="0"/>
              </a:spcBef>
              <a:buNone/>
            </a:pPr>
            <a:r>
              <a:rPr lang="en">
                <a:latin typeface="Overpass"/>
                <a:ea typeface="Overpass"/>
                <a:cs typeface="Overpass"/>
                <a:sym typeface="Overpass"/>
              </a:rPr>
              <a:t> </a:t>
            </a:r>
          </a:p>
          <a:p>
            <a:pPr lvl="0" rtl="0">
              <a:lnSpc>
                <a:spcPct val="115000"/>
              </a:lnSpc>
              <a:spcBef>
                <a:spcPts val="0"/>
              </a:spcBef>
              <a:buNone/>
            </a:pPr>
            <a:r>
              <a:t/>
            </a:r>
            <a:endParaRPr>
              <a:latin typeface="Overpass"/>
              <a:ea typeface="Overpass"/>
              <a:cs typeface="Overpass"/>
              <a:sym typeface="Overpass"/>
            </a:endParaRPr>
          </a:p>
        </p:txBody>
      </p:sp>
    </p:spTree>
  </p:cSld>
  <p:clrMapOvr>
    <a:masterClrMapping/>
  </p:clrMapOvr>
</p:sld>
</file>

<file path=ppt/theme/theme1.xml><?xml version="1.0" encoding="utf-8"?>
<a:theme xmlns:a="http://schemas.openxmlformats.org/drawingml/2006/main" xmlns:r="http://schemas.openxmlformats.org/officeDocument/2006/relationships" name="Divider">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itle_20_Nature_20_Photo">
  <a:themeElements>
    <a:clrScheme name="Office">
      <a:dk1>
        <a:srgbClr val="000000"/>
      </a:dk1>
      <a:lt1>
        <a:srgbClr val="FFFD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92_Office Theme">
  <a:themeElements>
    <a:clrScheme name="Custom 1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4B89D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